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2"/>
  </p:notesMasterIdLst>
  <p:sldIdLst>
    <p:sldId id="256" r:id="rId2"/>
    <p:sldId id="257" r:id="rId3"/>
    <p:sldId id="262" r:id="rId4"/>
    <p:sldId id="307" r:id="rId5"/>
    <p:sldId id="308" r:id="rId6"/>
    <p:sldId id="310" r:id="rId7"/>
    <p:sldId id="309" r:id="rId8"/>
    <p:sldId id="311" r:id="rId9"/>
    <p:sldId id="315" r:id="rId10"/>
    <p:sldId id="316" r:id="rId11"/>
    <p:sldId id="317" r:id="rId12"/>
    <p:sldId id="318" r:id="rId13"/>
    <p:sldId id="319" r:id="rId14"/>
    <p:sldId id="320" r:id="rId15"/>
    <p:sldId id="321" r:id="rId16"/>
    <p:sldId id="273" r:id="rId17"/>
    <p:sldId id="260" r:id="rId18"/>
    <p:sldId id="323" r:id="rId19"/>
    <p:sldId id="288" r:id="rId20"/>
    <p:sldId id="286" r:id="rId21"/>
  </p:sldIdLst>
  <p:sldSz cx="9144000" cy="5143500" type="screen16x9"/>
  <p:notesSz cx="6858000" cy="9144000"/>
  <p:embeddedFontLst>
    <p:embeddedFont>
      <p:font typeface="Kulim Park" panose="020B0604020202020204" charset="0"/>
      <p:regular r:id="rId23"/>
      <p:bold r:id="rId24"/>
      <p:italic r:id="rId25"/>
      <p:boldItalic r:id="rId26"/>
    </p:embeddedFont>
    <p:embeddedFont>
      <p:font typeface="Margarine" panose="020B0604020202020204" charset="0"/>
      <p:regular r:id="rId27"/>
    </p:embeddedFont>
    <p:embeddedFont>
      <p:font typeface="Open Sans" panose="020B0606030504020204" pitchFamily="34" charset="0"/>
      <p:regular r:id="rId28"/>
      <p:bold r:id="rId29"/>
      <p:italic r:id="rId30"/>
      <p:boldItalic r:id="rId31"/>
    </p:embeddedFont>
    <p:embeddedFont>
      <p:font typeface="Proxima Nova" panose="020B0604020202020204" charset="0"/>
      <p:regular r:id="rId32"/>
      <p:bold r:id="rId33"/>
      <p:italic r:id="rId34"/>
      <p:boldItalic r:id="rId35"/>
    </p:embeddedFont>
    <p:embeddedFont>
      <p:font typeface="Source Serif Pro" panose="02040603050405020204" pitchFamily="18"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023"/>
    <a:srgbClr val="D9EAD3"/>
    <a:srgbClr val="107B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F869C5-98D6-4C12-86C5-EADB9EC608A5}">
  <a:tblStyle styleId="{73F869C5-98D6-4C12-86C5-EADB9EC608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97" autoAdjust="0"/>
  </p:normalViewPr>
  <p:slideViewPr>
    <p:cSldViewPr snapToGrid="0">
      <p:cViewPr varScale="1">
        <p:scale>
          <a:sx n="83" d="100"/>
          <a:sy n="83" d="100"/>
        </p:scale>
        <p:origin x="94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5787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6167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20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443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738d2229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738d2229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49017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7466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97684389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897684389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738d2229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738d222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88b61a6a4_0_12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88b61a6a4_0_12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6759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88b61a6a4_0_12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88b61a6a4_0_12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9768438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9768438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8976843895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897684389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88b61a6a4_0_12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88b61a6a4_0_12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0339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888b61a6a4_0_12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888b61a6a4_0_12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7559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38d222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38d222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3293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9768438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9768438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452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7738d2229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7738d2229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8841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97684389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97684389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3235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5200"/>
              <a:buNone/>
              <a:defRPr sz="7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11700" y="3149550"/>
            <a:ext cx="8520600" cy="47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TITLE_AND_BODY_3">
    <p:spTree>
      <p:nvGrpSpPr>
        <p:cNvPr id="1" name="Shape 69"/>
        <p:cNvGrpSpPr/>
        <p:nvPr/>
      </p:nvGrpSpPr>
      <p:grpSpPr>
        <a:xfrm>
          <a:off x="0" y="0"/>
          <a:ext cx="0" cy="0"/>
          <a:chOff x="0" y="0"/>
          <a:chExt cx="0" cy="0"/>
        </a:xfrm>
      </p:grpSpPr>
      <p:sp>
        <p:nvSpPr>
          <p:cNvPr id="70" name="Google Shape;70;p19"/>
          <p:cNvSpPr txBox="1">
            <a:spLocks noGrp="1"/>
          </p:cNvSpPr>
          <p:nvPr>
            <p:ph type="subTitle" idx="1"/>
          </p:nvPr>
        </p:nvSpPr>
        <p:spPr>
          <a:xfrm>
            <a:off x="2194200" y="1876895"/>
            <a:ext cx="4755600" cy="11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
        <p:nvSpPr>
          <p:cNvPr id="71" name="Google Shape;71;p19"/>
          <p:cNvSpPr txBox="1">
            <a:spLocks noGrp="1"/>
          </p:cNvSpPr>
          <p:nvPr>
            <p:ph type="title"/>
          </p:nvPr>
        </p:nvSpPr>
        <p:spPr>
          <a:xfrm>
            <a:off x="1146850" y="803800"/>
            <a:ext cx="6850200" cy="1253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7200"/>
            </a:lvl1pPr>
            <a:lvl2pPr lvl="1" algn="ctr" rtl="0">
              <a:spcBef>
                <a:spcPts val="0"/>
              </a:spcBef>
              <a:spcAft>
                <a:spcPts val="0"/>
              </a:spcAft>
              <a:buNone/>
              <a:defRPr sz="7200"/>
            </a:lvl2pPr>
            <a:lvl3pPr lvl="2" algn="ctr" rtl="0">
              <a:spcBef>
                <a:spcPts val="0"/>
              </a:spcBef>
              <a:spcAft>
                <a:spcPts val="0"/>
              </a:spcAft>
              <a:buNone/>
              <a:defRPr sz="7200"/>
            </a:lvl3pPr>
            <a:lvl4pPr lvl="3" algn="ctr" rtl="0">
              <a:spcBef>
                <a:spcPts val="0"/>
              </a:spcBef>
              <a:spcAft>
                <a:spcPts val="0"/>
              </a:spcAft>
              <a:buNone/>
              <a:defRPr sz="7200"/>
            </a:lvl4pPr>
            <a:lvl5pPr lvl="4" algn="ctr" rtl="0">
              <a:spcBef>
                <a:spcPts val="0"/>
              </a:spcBef>
              <a:spcAft>
                <a:spcPts val="0"/>
              </a:spcAft>
              <a:buNone/>
              <a:defRPr sz="7200"/>
            </a:lvl5pPr>
            <a:lvl6pPr lvl="5" algn="ctr" rtl="0">
              <a:spcBef>
                <a:spcPts val="0"/>
              </a:spcBef>
              <a:spcAft>
                <a:spcPts val="0"/>
              </a:spcAft>
              <a:buNone/>
              <a:defRPr sz="7200"/>
            </a:lvl6pPr>
            <a:lvl7pPr lvl="6" algn="ctr" rtl="0">
              <a:spcBef>
                <a:spcPts val="0"/>
              </a:spcBef>
              <a:spcAft>
                <a:spcPts val="0"/>
              </a:spcAft>
              <a:buNone/>
              <a:defRPr sz="7200"/>
            </a:lvl7pPr>
            <a:lvl8pPr lvl="7" algn="ctr" rtl="0">
              <a:spcBef>
                <a:spcPts val="0"/>
              </a:spcBef>
              <a:spcAft>
                <a:spcPts val="0"/>
              </a:spcAft>
              <a:buNone/>
              <a:defRPr sz="7200"/>
            </a:lvl8pPr>
            <a:lvl9pPr lvl="8" algn="ctr" rtl="0">
              <a:spcBef>
                <a:spcPts val="0"/>
              </a:spcBef>
              <a:spcAft>
                <a:spcPts val="0"/>
              </a:spcAft>
              <a:buNone/>
              <a:defRPr sz="7200"/>
            </a:lvl9pPr>
          </a:lstStyle>
          <a:p>
            <a:endParaRPr/>
          </a:p>
        </p:txBody>
      </p:sp>
      <p:sp>
        <p:nvSpPr>
          <p:cNvPr id="72" name="Google Shape;72;p19"/>
          <p:cNvSpPr txBox="1"/>
          <p:nvPr/>
        </p:nvSpPr>
        <p:spPr>
          <a:xfrm>
            <a:off x="1630325" y="4098866"/>
            <a:ext cx="5883300" cy="61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a:solidFill>
                  <a:schemeClr val="lt1"/>
                </a:solidFill>
                <a:latin typeface="Open Sans"/>
                <a:ea typeface="Open Sans"/>
                <a:cs typeface="Open Sans"/>
                <a:sym typeface="Open Sans"/>
              </a:rPr>
              <a:t>CREDITS: This presentation template was created by </a:t>
            </a:r>
            <a:r>
              <a:rPr lang="en" b="1">
                <a:solidFill>
                  <a:schemeClr val="lt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a:solidFill>
                  <a:schemeClr val="lt1"/>
                </a:solidFill>
                <a:latin typeface="Open Sans"/>
                <a:ea typeface="Open Sans"/>
                <a:cs typeface="Open Sans"/>
                <a:sym typeface="Open Sans"/>
              </a:rPr>
              <a:t>, including icons by </a:t>
            </a:r>
            <a:r>
              <a:rPr lang="en" b="1">
                <a:solidFill>
                  <a:schemeClr val="lt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a:solidFill>
                  <a:schemeClr val="lt1"/>
                </a:solidFill>
                <a:latin typeface="Open Sans"/>
                <a:ea typeface="Open Sans"/>
                <a:cs typeface="Open Sans"/>
                <a:sym typeface="Open Sans"/>
              </a:rPr>
              <a:t>, and infographics &amp; images by </a:t>
            </a:r>
            <a:r>
              <a:rPr lang="en" b="1">
                <a:solidFill>
                  <a:schemeClr val="l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b="1" dirty="0">
              <a:solidFill>
                <a:schemeClr val="lt1"/>
              </a:solidFill>
              <a:latin typeface="Open Sans"/>
              <a:ea typeface="Open Sans"/>
              <a:cs typeface="Open Sans"/>
              <a:sym typeface="Open Sans"/>
            </a:endParaRPr>
          </a:p>
        </p:txBody>
      </p:sp>
      <p:sp>
        <p:nvSpPr>
          <p:cNvPr id="73" name="Google Shape;73;p19"/>
          <p:cNvSpPr txBox="1">
            <a:spLocks noGrp="1"/>
          </p:cNvSpPr>
          <p:nvPr>
            <p:ph type="subTitle" idx="2"/>
          </p:nvPr>
        </p:nvSpPr>
        <p:spPr>
          <a:xfrm>
            <a:off x="2194200" y="2388895"/>
            <a:ext cx="4755600" cy="11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accent2"/>
                </a:solidFill>
              </a:defRPr>
            </a:lvl1pPr>
            <a:lvl2pPr lvl="1" algn="ctr" rtl="0">
              <a:lnSpc>
                <a:spcPct val="100000"/>
              </a:lnSpc>
              <a:spcBef>
                <a:spcPts val="0"/>
              </a:spcBef>
              <a:spcAft>
                <a:spcPts val="0"/>
              </a:spcAft>
              <a:buNone/>
              <a:defRPr sz="1500">
                <a:solidFill>
                  <a:schemeClr val="accent2"/>
                </a:solidFill>
              </a:defRPr>
            </a:lvl2pPr>
            <a:lvl3pPr lvl="2" algn="ctr" rtl="0">
              <a:lnSpc>
                <a:spcPct val="100000"/>
              </a:lnSpc>
              <a:spcBef>
                <a:spcPts val="0"/>
              </a:spcBef>
              <a:spcAft>
                <a:spcPts val="0"/>
              </a:spcAft>
              <a:buNone/>
              <a:defRPr sz="1500">
                <a:solidFill>
                  <a:schemeClr val="accent2"/>
                </a:solidFill>
              </a:defRPr>
            </a:lvl3pPr>
            <a:lvl4pPr lvl="3" algn="ctr" rtl="0">
              <a:lnSpc>
                <a:spcPct val="100000"/>
              </a:lnSpc>
              <a:spcBef>
                <a:spcPts val="0"/>
              </a:spcBef>
              <a:spcAft>
                <a:spcPts val="0"/>
              </a:spcAft>
              <a:buNone/>
              <a:defRPr sz="1500">
                <a:solidFill>
                  <a:schemeClr val="accent2"/>
                </a:solidFill>
              </a:defRPr>
            </a:lvl4pPr>
            <a:lvl5pPr lvl="4" algn="ctr" rtl="0">
              <a:lnSpc>
                <a:spcPct val="100000"/>
              </a:lnSpc>
              <a:spcBef>
                <a:spcPts val="0"/>
              </a:spcBef>
              <a:spcAft>
                <a:spcPts val="0"/>
              </a:spcAft>
              <a:buNone/>
              <a:defRPr sz="1500">
                <a:solidFill>
                  <a:schemeClr val="accent2"/>
                </a:solidFill>
              </a:defRPr>
            </a:lvl5pPr>
            <a:lvl6pPr lvl="5" algn="ctr" rtl="0">
              <a:lnSpc>
                <a:spcPct val="100000"/>
              </a:lnSpc>
              <a:spcBef>
                <a:spcPts val="0"/>
              </a:spcBef>
              <a:spcAft>
                <a:spcPts val="0"/>
              </a:spcAft>
              <a:buNone/>
              <a:defRPr sz="1500">
                <a:solidFill>
                  <a:schemeClr val="accent2"/>
                </a:solidFill>
              </a:defRPr>
            </a:lvl6pPr>
            <a:lvl7pPr lvl="6" algn="ctr" rtl="0">
              <a:lnSpc>
                <a:spcPct val="100000"/>
              </a:lnSpc>
              <a:spcBef>
                <a:spcPts val="0"/>
              </a:spcBef>
              <a:spcAft>
                <a:spcPts val="0"/>
              </a:spcAft>
              <a:buNone/>
              <a:defRPr sz="1500">
                <a:solidFill>
                  <a:schemeClr val="accent2"/>
                </a:solidFill>
              </a:defRPr>
            </a:lvl7pPr>
            <a:lvl8pPr lvl="7" algn="ctr" rtl="0">
              <a:lnSpc>
                <a:spcPct val="100000"/>
              </a:lnSpc>
              <a:spcBef>
                <a:spcPts val="0"/>
              </a:spcBef>
              <a:spcAft>
                <a:spcPts val="0"/>
              </a:spcAft>
              <a:buNone/>
              <a:defRPr sz="1500">
                <a:solidFill>
                  <a:schemeClr val="accent2"/>
                </a:solidFill>
              </a:defRPr>
            </a:lvl8pPr>
            <a:lvl9pPr lvl="8" algn="ctr" rtl="0">
              <a:lnSpc>
                <a:spcPct val="100000"/>
              </a:lnSpc>
              <a:spcBef>
                <a:spcPts val="0"/>
              </a:spcBef>
              <a:spcAft>
                <a:spcPts val="0"/>
              </a:spcAft>
              <a:buNone/>
              <a:defRPr sz="15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8"/>
        <p:cNvGrpSpPr/>
        <p:nvPr/>
      </p:nvGrpSpPr>
      <p:grpSpPr>
        <a:xfrm>
          <a:off x="0" y="0"/>
          <a:ext cx="0" cy="0"/>
          <a:chOff x="0" y="0"/>
          <a:chExt cx="0" cy="0"/>
        </a:xfrm>
      </p:grpSpPr>
      <p:sp>
        <p:nvSpPr>
          <p:cNvPr id="89" name="Google Shape;89;p24"/>
          <p:cNvSpPr txBox="1">
            <a:spLocks noGrp="1"/>
          </p:cNvSpPr>
          <p:nvPr>
            <p:ph type="subTitle" idx="1"/>
          </p:nvPr>
        </p:nvSpPr>
        <p:spPr>
          <a:xfrm>
            <a:off x="1130319" y="3561659"/>
            <a:ext cx="3024600" cy="38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90" name="Google Shape;90;p24"/>
          <p:cNvSpPr txBox="1">
            <a:spLocks noGrp="1"/>
          </p:cNvSpPr>
          <p:nvPr>
            <p:ph type="subTitle" idx="2"/>
          </p:nvPr>
        </p:nvSpPr>
        <p:spPr>
          <a:xfrm>
            <a:off x="1546569" y="3879350"/>
            <a:ext cx="2192100" cy="6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
        <p:nvSpPr>
          <p:cNvPr id="91" name="Google Shape;91;p24"/>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4"/>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3" name="Google Shape;93;p24"/>
          <p:cNvSpPr txBox="1">
            <a:spLocks noGrp="1"/>
          </p:cNvSpPr>
          <p:nvPr>
            <p:ph type="subTitle" idx="3"/>
          </p:nvPr>
        </p:nvSpPr>
        <p:spPr>
          <a:xfrm>
            <a:off x="5016894" y="3561659"/>
            <a:ext cx="3024600" cy="38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900" b="1">
                <a:solidFill>
                  <a:schemeClr val="lt2"/>
                </a:solidFill>
                <a:latin typeface="Source Serif Pro"/>
                <a:ea typeface="Source Serif Pro"/>
                <a:cs typeface="Source Serif Pro"/>
                <a:sym typeface="Source Serif Pro"/>
              </a:defRPr>
            </a:lvl1pPr>
            <a:lvl2pPr lvl="1" algn="ctr" rtl="0">
              <a:spcBef>
                <a:spcPts val="0"/>
              </a:spcBef>
              <a:spcAft>
                <a:spcPts val="0"/>
              </a:spcAft>
              <a:buNone/>
              <a:defRPr sz="1900" b="1">
                <a:solidFill>
                  <a:schemeClr val="lt2"/>
                </a:solidFill>
                <a:latin typeface="Source Serif Pro"/>
                <a:ea typeface="Source Serif Pro"/>
                <a:cs typeface="Source Serif Pro"/>
                <a:sym typeface="Source Serif Pro"/>
              </a:defRPr>
            </a:lvl2pPr>
            <a:lvl3pPr lvl="2" algn="ctr" rtl="0">
              <a:spcBef>
                <a:spcPts val="0"/>
              </a:spcBef>
              <a:spcAft>
                <a:spcPts val="0"/>
              </a:spcAft>
              <a:buNone/>
              <a:defRPr sz="1900" b="1">
                <a:solidFill>
                  <a:schemeClr val="lt2"/>
                </a:solidFill>
                <a:latin typeface="Source Serif Pro"/>
                <a:ea typeface="Source Serif Pro"/>
                <a:cs typeface="Source Serif Pro"/>
                <a:sym typeface="Source Serif Pro"/>
              </a:defRPr>
            </a:lvl3pPr>
            <a:lvl4pPr lvl="3" algn="ctr" rtl="0">
              <a:spcBef>
                <a:spcPts val="0"/>
              </a:spcBef>
              <a:spcAft>
                <a:spcPts val="0"/>
              </a:spcAft>
              <a:buNone/>
              <a:defRPr sz="1900" b="1">
                <a:solidFill>
                  <a:schemeClr val="lt2"/>
                </a:solidFill>
                <a:latin typeface="Source Serif Pro"/>
                <a:ea typeface="Source Serif Pro"/>
                <a:cs typeface="Source Serif Pro"/>
                <a:sym typeface="Source Serif Pro"/>
              </a:defRPr>
            </a:lvl4pPr>
            <a:lvl5pPr lvl="4" algn="ctr" rtl="0">
              <a:spcBef>
                <a:spcPts val="0"/>
              </a:spcBef>
              <a:spcAft>
                <a:spcPts val="0"/>
              </a:spcAft>
              <a:buNone/>
              <a:defRPr sz="1900" b="1">
                <a:solidFill>
                  <a:schemeClr val="lt2"/>
                </a:solidFill>
                <a:latin typeface="Source Serif Pro"/>
                <a:ea typeface="Source Serif Pro"/>
                <a:cs typeface="Source Serif Pro"/>
                <a:sym typeface="Source Serif Pro"/>
              </a:defRPr>
            </a:lvl5pPr>
            <a:lvl6pPr lvl="5" algn="ctr" rtl="0">
              <a:spcBef>
                <a:spcPts val="0"/>
              </a:spcBef>
              <a:spcAft>
                <a:spcPts val="0"/>
              </a:spcAft>
              <a:buNone/>
              <a:defRPr sz="1900" b="1">
                <a:solidFill>
                  <a:schemeClr val="lt2"/>
                </a:solidFill>
                <a:latin typeface="Source Serif Pro"/>
                <a:ea typeface="Source Serif Pro"/>
                <a:cs typeface="Source Serif Pro"/>
                <a:sym typeface="Source Serif Pro"/>
              </a:defRPr>
            </a:lvl6pPr>
            <a:lvl7pPr lvl="6" algn="ctr" rtl="0">
              <a:spcBef>
                <a:spcPts val="0"/>
              </a:spcBef>
              <a:spcAft>
                <a:spcPts val="0"/>
              </a:spcAft>
              <a:buNone/>
              <a:defRPr sz="1900" b="1">
                <a:solidFill>
                  <a:schemeClr val="lt2"/>
                </a:solidFill>
                <a:latin typeface="Source Serif Pro"/>
                <a:ea typeface="Source Serif Pro"/>
                <a:cs typeface="Source Serif Pro"/>
                <a:sym typeface="Source Serif Pro"/>
              </a:defRPr>
            </a:lvl7pPr>
            <a:lvl8pPr lvl="7" algn="ctr" rtl="0">
              <a:spcBef>
                <a:spcPts val="0"/>
              </a:spcBef>
              <a:spcAft>
                <a:spcPts val="0"/>
              </a:spcAft>
              <a:buNone/>
              <a:defRPr sz="1900" b="1">
                <a:solidFill>
                  <a:schemeClr val="lt2"/>
                </a:solidFill>
                <a:latin typeface="Source Serif Pro"/>
                <a:ea typeface="Source Serif Pro"/>
                <a:cs typeface="Source Serif Pro"/>
                <a:sym typeface="Source Serif Pro"/>
              </a:defRPr>
            </a:lvl8pPr>
            <a:lvl9pPr lvl="8" algn="ctr" rtl="0">
              <a:spcBef>
                <a:spcPts val="0"/>
              </a:spcBef>
              <a:spcAft>
                <a:spcPts val="0"/>
              </a:spcAft>
              <a:buNone/>
              <a:defRPr sz="1900" b="1">
                <a:solidFill>
                  <a:schemeClr val="lt2"/>
                </a:solidFill>
                <a:latin typeface="Source Serif Pro"/>
                <a:ea typeface="Source Serif Pro"/>
                <a:cs typeface="Source Serif Pro"/>
                <a:sym typeface="Source Serif Pro"/>
              </a:defRPr>
            </a:lvl9pPr>
          </a:lstStyle>
          <a:p>
            <a:endParaRPr/>
          </a:p>
        </p:txBody>
      </p:sp>
      <p:sp>
        <p:nvSpPr>
          <p:cNvPr id="94" name="Google Shape;94;p24"/>
          <p:cNvSpPr txBox="1">
            <a:spLocks noGrp="1"/>
          </p:cNvSpPr>
          <p:nvPr>
            <p:ph type="subTitle" idx="4"/>
          </p:nvPr>
        </p:nvSpPr>
        <p:spPr>
          <a:xfrm>
            <a:off x="5431944" y="3879350"/>
            <a:ext cx="2194500" cy="6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599650" y="1230429"/>
            <a:ext cx="7945500" cy="33570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AutoNum type="arabicPeriod"/>
              <a:defRPr sz="1200"/>
            </a:lvl1pPr>
            <a:lvl2pPr marL="914400" lvl="1" indent="-317500">
              <a:spcBef>
                <a:spcPts val="0"/>
              </a:spcBef>
              <a:spcAft>
                <a:spcPts val="0"/>
              </a:spcAft>
              <a:buSzPts val="1400"/>
              <a:buAutoNum type="alphaLcPeriod"/>
              <a:defRPr/>
            </a:lvl2pPr>
            <a:lvl3pPr marL="1371600" lvl="2" indent="-317500">
              <a:spcBef>
                <a:spcPts val="1600"/>
              </a:spcBef>
              <a:spcAft>
                <a:spcPts val="0"/>
              </a:spcAft>
              <a:buSzPts val="1400"/>
              <a:buAutoNum type="romanLcPeriod"/>
              <a:defRPr/>
            </a:lvl3pPr>
            <a:lvl4pPr marL="1828800" lvl="3" indent="-317500">
              <a:spcBef>
                <a:spcPts val="1600"/>
              </a:spcBef>
              <a:spcAft>
                <a:spcPts val="0"/>
              </a:spcAft>
              <a:buSzPts val="1400"/>
              <a:buAutoNum type="arabicPeriod"/>
              <a:defRPr/>
            </a:lvl4pPr>
            <a:lvl5pPr marL="2286000" lvl="4" indent="-317500">
              <a:spcBef>
                <a:spcPts val="1600"/>
              </a:spcBef>
              <a:spcAft>
                <a:spcPts val="0"/>
              </a:spcAft>
              <a:buSzPts val="1400"/>
              <a:buAutoNum type="alphaLcPeriod"/>
              <a:defRPr/>
            </a:lvl5pPr>
            <a:lvl6pPr marL="2743200" lvl="5" indent="-317500">
              <a:spcBef>
                <a:spcPts val="1600"/>
              </a:spcBef>
              <a:spcAft>
                <a:spcPts val="0"/>
              </a:spcAft>
              <a:buSzPts val="1400"/>
              <a:buAutoNum type="romanLcPeriod"/>
              <a:defRPr/>
            </a:lvl6pPr>
            <a:lvl7pPr marL="3200400" lvl="6" indent="-317500">
              <a:spcBef>
                <a:spcPts val="1600"/>
              </a:spcBef>
              <a:spcAft>
                <a:spcPts val="0"/>
              </a:spcAft>
              <a:buSzPts val="1400"/>
              <a:buAutoNum type="arabicPeriod"/>
              <a:defRPr/>
            </a:lvl7pPr>
            <a:lvl8pPr marL="3657600" lvl="7" indent="-317500">
              <a:spcBef>
                <a:spcPts val="1600"/>
              </a:spcBef>
              <a:spcAft>
                <a:spcPts val="0"/>
              </a:spcAft>
              <a:buSzPts val="1400"/>
              <a:buAutoNum type="alphaLcPeriod"/>
              <a:defRPr/>
            </a:lvl8pPr>
            <a:lvl9pPr marL="4114800" lvl="8" indent="-317500">
              <a:spcBef>
                <a:spcPts val="1600"/>
              </a:spcBef>
              <a:spcAft>
                <a:spcPts val="1600"/>
              </a:spcAft>
              <a:buSzPts val="1400"/>
              <a:buAutoNum type="romanLcPeriod"/>
              <a:defRPr/>
            </a:lvl9pPr>
          </a:lstStyle>
          <a:p>
            <a:endParaRPr/>
          </a:p>
        </p:txBody>
      </p:sp>
      <p:sp>
        <p:nvSpPr>
          <p:cNvPr id="15" name="Google Shape;15;p4"/>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4"/>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subTitle" idx="1"/>
          </p:nvPr>
        </p:nvSpPr>
        <p:spPr>
          <a:xfrm>
            <a:off x="5331125" y="1678167"/>
            <a:ext cx="3024600" cy="384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19" name="Google Shape;19;p5"/>
          <p:cNvSpPr txBox="1">
            <a:spLocks noGrp="1"/>
          </p:cNvSpPr>
          <p:nvPr>
            <p:ph type="subTitle" idx="2"/>
          </p:nvPr>
        </p:nvSpPr>
        <p:spPr>
          <a:xfrm>
            <a:off x="5684375" y="1962325"/>
            <a:ext cx="2318100" cy="7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0"/>
              </a:spcBef>
              <a:spcAft>
                <a:spcPts val="0"/>
              </a:spcAft>
              <a:buNone/>
              <a:defRPr sz="1600">
                <a:solidFill>
                  <a:schemeClr val="accent2"/>
                </a:solidFill>
              </a:defRPr>
            </a:lvl2pPr>
            <a:lvl3pPr lvl="2" algn="ctr" rtl="0">
              <a:lnSpc>
                <a:spcPct val="100000"/>
              </a:lnSpc>
              <a:spcBef>
                <a:spcPts val="0"/>
              </a:spcBef>
              <a:spcAft>
                <a:spcPts val="0"/>
              </a:spcAft>
              <a:buNone/>
              <a:defRPr sz="1600">
                <a:solidFill>
                  <a:schemeClr val="accent2"/>
                </a:solidFill>
              </a:defRPr>
            </a:lvl3pPr>
            <a:lvl4pPr lvl="3" algn="ctr" rtl="0">
              <a:lnSpc>
                <a:spcPct val="100000"/>
              </a:lnSpc>
              <a:spcBef>
                <a:spcPts val="0"/>
              </a:spcBef>
              <a:spcAft>
                <a:spcPts val="0"/>
              </a:spcAft>
              <a:buNone/>
              <a:defRPr sz="1600">
                <a:solidFill>
                  <a:schemeClr val="accent2"/>
                </a:solidFill>
              </a:defRPr>
            </a:lvl4pPr>
            <a:lvl5pPr lvl="4" algn="ctr" rtl="0">
              <a:lnSpc>
                <a:spcPct val="100000"/>
              </a:lnSpc>
              <a:spcBef>
                <a:spcPts val="0"/>
              </a:spcBef>
              <a:spcAft>
                <a:spcPts val="0"/>
              </a:spcAft>
              <a:buNone/>
              <a:defRPr sz="1600">
                <a:solidFill>
                  <a:schemeClr val="accent2"/>
                </a:solidFill>
              </a:defRPr>
            </a:lvl5pPr>
            <a:lvl6pPr lvl="5" algn="ctr" rtl="0">
              <a:lnSpc>
                <a:spcPct val="100000"/>
              </a:lnSpc>
              <a:spcBef>
                <a:spcPts val="0"/>
              </a:spcBef>
              <a:spcAft>
                <a:spcPts val="0"/>
              </a:spcAft>
              <a:buNone/>
              <a:defRPr sz="1600">
                <a:solidFill>
                  <a:schemeClr val="accent2"/>
                </a:solidFill>
              </a:defRPr>
            </a:lvl6pPr>
            <a:lvl7pPr lvl="6" algn="ctr" rtl="0">
              <a:lnSpc>
                <a:spcPct val="100000"/>
              </a:lnSpc>
              <a:spcBef>
                <a:spcPts val="0"/>
              </a:spcBef>
              <a:spcAft>
                <a:spcPts val="0"/>
              </a:spcAft>
              <a:buNone/>
              <a:defRPr sz="1600">
                <a:solidFill>
                  <a:schemeClr val="accent2"/>
                </a:solidFill>
              </a:defRPr>
            </a:lvl7pPr>
            <a:lvl8pPr lvl="7" algn="ctr" rtl="0">
              <a:lnSpc>
                <a:spcPct val="100000"/>
              </a:lnSpc>
              <a:spcBef>
                <a:spcPts val="0"/>
              </a:spcBef>
              <a:spcAft>
                <a:spcPts val="0"/>
              </a:spcAft>
              <a:buNone/>
              <a:defRPr sz="1600">
                <a:solidFill>
                  <a:schemeClr val="accent2"/>
                </a:solidFill>
              </a:defRPr>
            </a:lvl8pPr>
            <a:lvl9pPr lvl="8" algn="ctr" rtl="0">
              <a:lnSpc>
                <a:spcPct val="100000"/>
              </a:lnSpc>
              <a:spcBef>
                <a:spcPts val="0"/>
              </a:spcBef>
              <a:spcAft>
                <a:spcPts val="0"/>
              </a:spcAft>
              <a:buNone/>
              <a:defRPr sz="1600">
                <a:solidFill>
                  <a:schemeClr val="accent2"/>
                </a:solidFill>
              </a:defRPr>
            </a:lvl9pPr>
          </a:lstStyle>
          <a:p>
            <a:endParaRPr/>
          </a:p>
        </p:txBody>
      </p:sp>
      <p:sp>
        <p:nvSpPr>
          <p:cNvPr id="20" name="Google Shape;20;p5"/>
          <p:cNvSpPr txBox="1">
            <a:spLocks noGrp="1"/>
          </p:cNvSpPr>
          <p:nvPr>
            <p:ph type="subTitle" idx="3"/>
          </p:nvPr>
        </p:nvSpPr>
        <p:spPr>
          <a:xfrm>
            <a:off x="5331125" y="3789929"/>
            <a:ext cx="3024600" cy="38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1pPr>
            <a:lvl2pPr lvl="1"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2pPr>
            <a:lvl3pPr lvl="2"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3pPr>
            <a:lvl4pPr lvl="3"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4pPr>
            <a:lvl5pPr lvl="4"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5pPr>
            <a:lvl6pPr lvl="5"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6pPr>
            <a:lvl7pPr lvl="6"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7pPr>
            <a:lvl8pPr lvl="7"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8pPr>
            <a:lvl9pPr lvl="8" algn="ctr" rtl="0">
              <a:lnSpc>
                <a:spcPct val="100000"/>
              </a:lnSpc>
              <a:spcBef>
                <a:spcPts val="0"/>
              </a:spcBef>
              <a:spcAft>
                <a:spcPts val="0"/>
              </a:spcAft>
              <a:buNone/>
              <a:defRPr sz="2000" b="1">
                <a:solidFill>
                  <a:schemeClr val="lt2"/>
                </a:solidFill>
                <a:latin typeface="Source Serif Pro"/>
                <a:ea typeface="Source Serif Pro"/>
                <a:cs typeface="Source Serif Pro"/>
                <a:sym typeface="Source Serif Pro"/>
              </a:defRPr>
            </a:lvl9pPr>
          </a:lstStyle>
          <a:p>
            <a:endParaRPr/>
          </a:p>
        </p:txBody>
      </p:sp>
      <p:sp>
        <p:nvSpPr>
          <p:cNvPr id="21" name="Google Shape;21;p5"/>
          <p:cNvSpPr txBox="1">
            <a:spLocks noGrp="1"/>
          </p:cNvSpPr>
          <p:nvPr>
            <p:ph type="subTitle" idx="4"/>
          </p:nvPr>
        </p:nvSpPr>
        <p:spPr>
          <a:xfrm>
            <a:off x="5682125" y="4079385"/>
            <a:ext cx="2322600" cy="72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accent2"/>
                </a:solidFill>
              </a:defRPr>
            </a:lvl1pPr>
            <a:lvl2pPr lvl="1" algn="ctr" rtl="0">
              <a:lnSpc>
                <a:spcPct val="100000"/>
              </a:lnSpc>
              <a:spcBef>
                <a:spcPts val="1600"/>
              </a:spcBef>
              <a:spcAft>
                <a:spcPts val="0"/>
              </a:spcAft>
              <a:buNone/>
              <a:defRPr sz="1600">
                <a:solidFill>
                  <a:schemeClr val="accent2"/>
                </a:solidFill>
              </a:defRPr>
            </a:lvl2pPr>
            <a:lvl3pPr lvl="2" algn="ctr" rtl="0">
              <a:lnSpc>
                <a:spcPct val="100000"/>
              </a:lnSpc>
              <a:spcBef>
                <a:spcPts val="1600"/>
              </a:spcBef>
              <a:spcAft>
                <a:spcPts val="0"/>
              </a:spcAft>
              <a:buNone/>
              <a:defRPr sz="1600">
                <a:solidFill>
                  <a:schemeClr val="accent2"/>
                </a:solidFill>
              </a:defRPr>
            </a:lvl3pPr>
            <a:lvl4pPr lvl="3" algn="ctr" rtl="0">
              <a:lnSpc>
                <a:spcPct val="100000"/>
              </a:lnSpc>
              <a:spcBef>
                <a:spcPts val="1600"/>
              </a:spcBef>
              <a:spcAft>
                <a:spcPts val="0"/>
              </a:spcAft>
              <a:buNone/>
              <a:defRPr sz="1600">
                <a:solidFill>
                  <a:schemeClr val="accent2"/>
                </a:solidFill>
              </a:defRPr>
            </a:lvl4pPr>
            <a:lvl5pPr lvl="4" algn="ctr" rtl="0">
              <a:lnSpc>
                <a:spcPct val="100000"/>
              </a:lnSpc>
              <a:spcBef>
                <a:spcPts val="1600"/>
              </a:spcBef>
              <a:spcAft>
                <a:spcPts val="0"/>
              </a:spcAft>
              <a:buNone/>
              <a:defRPr sz="1600">
                <a:solidFill>
                  <a:schemeClr val="accent2"/>
                </a:solidFill>
              </a:defRPr>
            </a:lvl5pPr>
            <a:lvl6pPr lvl="5" algn="ctr" rtl="0">
              <a:lnSpc>
                <a:spcPct val="100000"/>
              </a:lnSpc>
              <a:spcBef>
                <a:spcPts val="1600"/>
              </a:spcBef>
              <a:spcAft>
                <a:spcPts val="0"/>
              </a:spcAft>
              <a:buNone/>
              <a:defRPr sz="1600">
                <a:solidFill>
                  <a:schemeClr val="accent2"/>
                </a:solidFill>
              </a:defRPr>
            </a:lvl6pPr>
            <a:lvl7pPr lvl="6" algn="ctr" rtl="0">
              <a:lnSpc>
                <a:spcPct val="100000"/>
              </a:lnSpc>
              <a:spcBef>
                <a:spcPts val="1600"/>
              </a:spcBef>
              <a:spcAft>
                <a:spcPts val="0"/>
              </a:spcAft>
              <a:buNone/>
              <a:defRPr sz="1600">
                <a:solidFill>
                  <a:schemeClr val="accent2"/>
                </a:solidFill>
              </a:defRPr>
            </a:lvl7pPr>
            <a:lvl8pPr lvl="7" algn="ctr" rtl="0">
              <a:lnSpc>
                <a:spcPct val="100000"/>
              </a:lnSpc>
              <a:spcBef>
                <a:spcPts val="1600"/>
              </a:spcBef>
              <a:spcAft>
                <a:spcPts val="0"/>
              </a:spcAft>
              <a:buNone/>
              <a:defRPr sz="1600">
                <a:solidFill>
                  <a:schemeClr val="accent2"/>
                </a:solidFill>
              </a:defRPr>
            </a:lvl8pPr>
            <a:lvl9pPr lvl="8" algn="ctr" rtl="0">
              <a:lnSpc>
                <a:spcPct val="100000"/>
              </a:lnSpc>
              <a:spcBef>
                <a:spcPts val="1600"/>
              </a:spcBef>
              <a:spcAft>
                <a:spcPts val="1600"/>
              </a:spcAft>
              <a:buNone/>
              <a:defRPr sz="1600">
                <a:solidFill>
                  <a:schemeClr val="accent2"/>
                </a:solidFill>
              </a:defRPr>
            </a:lvl9pPr>
          </a:lstStyle>
          <a:p>
            <a:endParaRPr/>
          </a:p>
        </p:txBody>
      </p:sp>
      <p:sp>
        <p:nvSpPr>
          <p:cNvPr id="22" name="Google Shape;22;p5"/>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5"/>
          <p:cNvSpPr txBox="1">
            <a:spLocks noGrp="1"/>
          </p:cNvSpPr>
          <p:nvPr>
            <p:ph type="title"/>
          </p:nvPr>
        </p:nvSpPr>
        <p:spPr>
          <a:xfrm>
            <a:off x="5225675" y="276100"/>
            <a:ext cx="323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2897550" y="1330160"/>
            <a:ext cx="3348900" cy="1049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7700" b="1">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subTitle" idx="1"/>
          </p:nvPr>
        </p:nvSpPr>
        <p:spPr>
          <a:xfrm>
            <a:off x="2149350" y="2463035"/>
            <a:ext cx="4845300" cy="132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4"/>
                </a:solidFill>
              </a:defRPr>
            </a:lvl1pPr>
            <a:lvl2pPr lvl="1" algn="ctr" rtl="0">
              <a:spcBef>
                <a:spcPts val="1600"/>
              </a:spcBef>
              <a:spcAft>
                <a:spcPts val="0"/>
              </a:spcAft>
              <a:buNone/>
              <a:defRPr sz="1600">
                <a:solidFill>
                  <a:schemeClr val="accent4"/>
                </a:solidFill>
              </a:defRPr>
            </a:lvl2pPr>
            <a:lvl3pPr lvl="2" algn="ctr" rtl="0">
              <a:spcBef>
                <a:spcPts val="1600"/>
              </a:spcBef>
              <a:spcAft>
                <a:spcPts val="0"/>
              </a:spcAft>
              <a:buNone/>
              <a:defRPr sz="1600">
                <a:solidFill>
                  <a:schemeClr val="accent4"/>
                </a:solidFill>
              </a:defRPr>
            </a:lvl3pPr>
            <a:lvl4pPr lvl="3" algn="ctr" rtl="0">
              <a:spcBef>
                <a:spcPts val="1600"/>
              </a:spcBef>
              <a:spcAft>
                <a:spcPts val="0"/>
              </a:spcAft>
              <a:buNone/>
              <a:defRPr sz="1600">
                <a:solidFill>
                  <a:schemeClr val="accent4"/>
                </a:solidFill>
              </a:defRPr>
            </a:lvl4pPr>
            <a:lvl5pPr lvl="4" algn="ctr" rtl="0">
              <a:spcBef>
                <a:spcPts val="1600"/>
              </a:spcBef>
              <a:spcAft>
                <a:spcPts val="0"/>
              </a:spcAft>
              <a:buNone/>
              <a:defRPr sz="1600">
                <a:solidFill>
                  <a:schemeClr val="accent4"/>
                </a:solidFill>
              </a:defRPr>
            </a:lvl5pPr>
            <a:lvl6pPr lvl="5" algn="ctr" rtl="0">
              <a:spcBef>
                <a:spcPts val="1600"/>
              </a:spcBef>
              <a:spcAft>
                <a:spcPts val="0"/>
              </a:spcAft>
              <a:buNone/>
              <a:defRPr sz="1600">
                <a:solidFill>
                  <a:schemeClr val="accent4"/>
                </a:solidFill>
              </a:defRPr>
            </a:lvl6pPr>
            <a:lvl7pPr lvl="6" algn="ctr" rtl="0">
              <a:spcBef>
                <a:spcPts val="1600"/>
              </a:spcBef>
              <a:spcAft>
                <a:spcPts val="0"/>
              </a:spcAft>
              <a:buNone/>
              <a:defRPr sz="1600">
                <a:solidFill>
                  <a:schemeClr val="accent4"/>
                </a:solidFill>
              </a:defRPr>
            </a:lvl7pPr>
            <a:lvl8pPr lvl="7" algn="ctr" rtl="0">
              <a:spcBef>
                <a:spcPts val="1600"/>
              </a:spcBef>
              <a:spcAft>
                <a:spcPts val="0"/>
              </a:spcAft>
              <a:buNone/>
              <a:defRPr sz="1600">
                <a:solidFill>
                  <a:schemeClr val="accent4"/>
                </a:solidFill>
              </a:defRPr>
            </a:lvl8pPr>
            <a:lvl9pPr lvl="8" algn="ctr" rtl="0">
              <a:spcBef>
                <a:spcPts val="1600"/>
              </a:spcBef>
              <a:spcAft>
                <a:spcPts val="1600"/>
              </a:spcAft>
              <a:buNone/>
              <a:defRPr sz="1600">
                <a:solidFill>
                  <a:schemeClr val="accent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4612775" y="1796887"/>
            <a:ext cx="3552300" cy="8727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4612775" y="2473937"/>
            <a:ext cx="3057300" cy="872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2100">
                <a:solidFill>
                  <a:schemeClr val="accent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p:cSld name="TITLE_AND_BODY_5">
    <p:spTree>
      <p:nvGrpSpPr>
        <p:cNvPr id="1" name="Shape 55"/>
        <p:cNvGrpSpPr/>
        <p:nvPr/>
      </p:nvGrpSpPr>
      <p:grpSpPr>
        <a:xfrm>
          <a:off x="0" y="0"/>
          <a:ext cx="0" cy="0"/>
          <a:chOff x="0" y="0"/>
          <a:chExt cx="0" cy="0"/>
        </a:xfrm>
      </p:grpSpPr>
      <p:sp>
        <p:nvSpPr>
          <p:cNvPr id="56" name="Google Shape;56;p15"/>
          <p:cNvSpPr txBox="1">
            <a:spLocks noGrp="1"/>
          </p:cNvSpPr>
          <p:nvPr>
            <p:ph type="body" idx="1"/>
          </p:nvPr>
        </p:nvSpPr>
        <p:spPr>
          <a:xfrm>
            <a:off x="713250" y="1940082"/>
            <a:ext cx="3858900" cy="19587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accent1"/>
              </a:buClr>
              <a:buSzPts val="1800"/>
              <a:buChar char="●"/>
              <a:defRPr sz="1200">
                <a:latin typeface="Proxima Nova"/>
                <a:ea typeface="Proxima Nova"/>
                <a:cs typeface="Proxima Nova"/>
                <a:sym typeface="Proxima Nova"/>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7" name="Google Shape;57;p15"/>
          <p:cNvSpPr/>
          <p:nvPr/>
        </p:nvSpPr>
        <p:spPr>
          <a:xfrm>
            <a:off x="0" y="0"/>
            <a:ext cx="9144000" cy="901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15"/>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9" name="Google Shape;59;p15"/>
          <p:cNvSpPr txBox="1">
            <a:spLocks noGrp="1"/>
          </p:cNvSpPr>
          <p:nvPr>
            <p:ph type="body" idx="2"/>
          </p:nvPr>
        </p:nvSpPr>
        <p:spPr>
          <a:xfrm>
            <a:off x="4572025" y="1939925"/>
            <a:ext cx="3858900" cy="1959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accent1"/>
              </a:buClr>
              <a:buSzPts val="1800"/>
              <a:buChar char="●"/>
              <a:defRPr sz="1200">
                <a:latin typeface="Proxima Nova"/>
                <a:ea typeface="Proxima Nova"/>
                <a:cs typeface="Proxima Nova"/>
                <a:sym typeface="Proxima Nova"/>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4">
  <p:cSld name="TITLE_AND_BODY_4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1879500" y="1791300"/>
            <a:ext cx="302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1879550" y="2294875"/>
            <a:ext cx="3023700" cy="13422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1500">
                <a:solidFill>
                  <a:schemeClr val="accent2"/>
                </a:solidFill>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D9EAD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Source Serif Pro"/>
              <a:buNone/>
              <a:defRPr sz="2800" b="1">
                <a:solidFill>
                  <a:schemeClr val="lt2"/>
                </a:solidFill>
                <a:latin typeface="Source Serif Pro"/>
                <a:ea typeface="Source Serif Pro"/>
                <a:cs typeface="Source Serif Pro"/>
                <a:sym typeface="Source Serif Pro"/>
              </a:defRPr>
            </a:lvl1pPr>
            <a:lvl2pPr lvl="1">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2pPr>
            <a:lvl3pPr lvl="2">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3pPr>
            <a:lvl4pPr lvl="3">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4pPr>
            <a:lvl5pPr lvl="4">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5pPr>
            <a:lvl6pPr lvl="5">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6pPr>
            <a:lvl7pPr lvl="6">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7pPr>
            <a:lvl8pPr lvl="7">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8pPr>
            <a:lvl9pPr lvl="8">
              <a:spcBef>
                <a:spcPts val="0"/>
              </a:spcBef>
              <a:spcAft>
                <a:spcPts val="0"/>
              </a:spcAft>
              <a:buClr>
                <a:schemeClr val="lt2"/>
              </a:buClr>
              <a:buSzPts val="2800"/>
              <a:buFont typeface="Source Serif Pro"/>
              <a:buNone/>
              <a:defRPr sz="2800">
                <a:solidFill>
                  <a:schemeClr val="lt2"/>
                </a:solidFill>
                <a:latin typeface="Source Serif Pro"/>
                <a:ea typeface="Source Serif Pro"/>
                <a:cs typeface="Source Serif Pro"/>
                <a:sym typeface="Source Serif Pr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9" r:id="rId7"/>
    <p:sldLayoutId id="2147483661" r:id="rId8"/>
    <p:sldLayoutId id="2147483663" r:id="rId9"/>
    <p:sldLayoutId id="2147483665"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15:clr>
            <a:srgbClr val="EA4335"/>
          </p15:clr>
        </p15:guide>
        <p15:guide id="3" pos="5760">
          <p15:clr>
            <a:srgbClr val="EA4335"/>
          </p15:clr>
        </p15:guide>
        <p15:guide id="4" pos="5311">
          <p15:clr>
            <a:srgbClr val="EA4335"/>
          </p15:clr>
        </p15:guide>
        <p15:guide id="5" pos="449">
          <p15:clr>
            <a:srgbClr val="EA4335"/>
          </p15:clr>
        </p15:guide>
        <p15:guide id="6" orient="horz" pos="1620">
          <p15:clr>
            <a:srgbClr val="EA4335"/>
          </p15:clr>
        </p15:guide>
        <p15:guide id="7" orient="horz" pos="340">
          <p15:clr>
            <a:srgbClr val="EA4335"/>
          </p15:clr>
        </p15:guide>
        <p15:guide id="8"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4.webp"/><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hyperlink" Target="http://www.kdnuggets.com/"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upload.wikimedia.org/wikipedia/commons/f/fd/RMS_Titanic_3.jpg" TargetMode="External"/><Relationship Id="rId5" Type="http://schemas.openxmlformats.org/officeDocument/2006/relationships/hyperlink" Target="https://en.wikipedia.org/wiki/Titanic" TargetMode="Externa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5"/>
          <p:cNvSpPr txBox="1">
            <a:spLocks noGrp="1"/>
          </p:cNvSpPr>
          <p:nvPr>
            <p:ph type="ctrTitle"/>
          </p:nvPr>
        </p:nvSpPr>
        <p:spPr>
          <a:xfrm>
            <a:off x="338875" y="1604225"/>
            <a:ext cx="8520600" cy="156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Decision Tree</a:t>
            </a:r>
            <a:endParaRPr b="1" dirty="0"/>
          </a:p>
        </p:txBody>
      </p:sp>
      <p:sp>
        <p:nvSpPr>
          <p:cNvPr id="183" name="Google Shape;183;p35"/>
          <p:cNvSpPr txBox="1">
            <a:spLocks noGrp="1"/>
          </p:cNvSpPr>
          <p:nvPr>
            <p:ph type="subTitle" idx="1"/>
          </p:nvPr>
        </p:nvSpPr>
        <p:spPr>
          <a:xfrm>
            <a:off x="311700" y="3149550"/>
            <a:ext cx="8520600" cy="47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Machine Learning Classification with Titanic Dataset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520861" y="395425"/>
            <a:ext cx="8148577" cy="435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61"/>
          <p:cNvSpPr txBox="1">
            <a:spLocks noGrp="1"/>
          </p:cNvSpPr>
          <p:nvPr>
            <p:ph type="title"/>
          </p:nvPr>
        </p:nvSpPr>
        <p:spPr>
          <a:xfrm>
            <a:off x="636608" y="379190"/>
            <a:ext cx="3761772" cy="9981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Survived vs Gender</a:t>
            </a:r>
            <a:endParaRPr sz="2400" dirty="0"/>
          </a:p>
        </p:txBody>
      </p:sp>
      <p:sp>
        <p:nvSpPr>
          <p:cNvPr id="540" name="Google Shape;540;p61"/>
          <p:cNvSpPr txBox="1">
            <a:spLocks noGrp="1"/>
          </p:cNvSpPr>
          <p:nvPr>
            <p:ph type="body" idx="1"/>
          </p:nvPr>
        </p:nvSpPr>
        <p:spPr>
          <a:xfrm>
            <a:off x="641061" y="778592"/>
            <a:ext cx="3815196" cy="3284123"/>
          </a:xfrm>
          <a:prstGeom prst="rect">
            <a:avLst/>
          </a:prstGeom>
        </p:spPr>
        <p:txBody>
          <a:bodyPr spcFirstLastPara="1" wrap="square" lIns="91425" tIns="91425" rIns="91425" bIns="91425" anchor="t" anchorCtr="0">
            <a:noAutofit/>
          </a:bodyPr>
          <a:lstStyle/>
          <a:p>
            <a:pPr marL="0" indent="0" algn="just">
              <a:buNone/>
            </a:pPr>
            <a:r>
              <a:rPr lang="en-GB" sz="1400" dirty="0"/>
              <a:t>Since "Survived" is a binary class (0 or 1), these metrics grouped by the Title feature represent:</a:t>
            </a:r>
          </a:p>
          <a:p>
            <a:pPr marL="0" indent="0" algn="just">
              <a:buNone/>
            </a:pPr>
            <a:r>
              <a:rPr lang="en-GB" sz="1400" dirty="0"/>
              <a:t>    MEAN	: survival rate</a:t>
            </a:r>
          </a:p>
          <a:p>
            <a:pPr marL="0" indent="0" algn="just">
              <a:buNone/>
            </a:pPr>
            <a:r>
              <a:rPr lang="en-GB" sz="1400" dirty="0"/>
              <a:t>    COUNT	: total observations</a:t>
            </a:r>
          </a:p>
          <a:p>
            <a:pPr marL="0" indent="0" algn="just">
              <a:buNone/>
            </a:pPr>
            <a:r>
              <a:rPr lang="en-GB" sz="1400" dirty="0"/>
              <a:t>    SUM	: people survived</a:t>
            </a:r>
          </a:p>
          <a:p>
            <a:pPr marL="0" indent="0" algn="just">
              <a:buNone/>
            </a:pPr>
            <a:r>
              <a:rPr lang="en-GB" sz="1400" dirty="0"/>
              <a:t>By looking at the chart we can infer that female has the average survival rate of 0.85 and male has only 0.32. Which means female has higher rate of survival than male.  </a:t>
            </a:r>
          </a:p>
          <a:p>
            <a:pPr marL="0" indent="0">
              <a:buNone/>
            </a:pPr>
            <a:endParaRPr lang="en-GB" sz="1400" dirty="0"/>
          </a:p>
          <a:p>
            <a:pPr marL="0" indent="0">
              <a:buNone/>
            </a:pPr>
            <a:endParaRPr lang="en-GB" sz="1400" dirty="0"/>
          </a:p>
        </p:txBody>
      </p:sp>
      <p:sp>
        <p:nvSpPr>
          <p:cNvPr id="542" name="Google Shape;542;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29D97C38-28EC-81B7-0498-994CBE58AF38}"/>
              </a:ext>
            </a:extLst>
          </p:cNvPr>
          <p:cNvPicPr>
            <a:picLocks noChangeAspect="1"/>
          </p:cNvPicPr>
          <p:nvPr/>
        </p:nvPicPr>
        <p:blipFill rotWithShape="1">
          <a:blip r:embed="rId4"/>
          <a:srcRect l="6329" t="49718" r="73418" b="27243"/>
          <a:stretch/>
        </p:blipFill>
        <p:spPr>
          <a:xfrm>
            <a:off x="2291786" y="3248216"/>
            <a:ext cx="2164466" cy="1312207"/>
          </a:xfrm>
          <a:prstGeom prst="rect">
            <a:avLst/>
          </a:prstGeom>
        </p:spPr>
      </p:pic>
      <p:pic>
        <p:nvPicPr>
          <p:cNvPr id="3080" name="Picture 8">
            <a:extLst>
              <a:ext uri="{FF2B5EF4-FFF2-40B4-BE49-F238E27FC236}">
                <a16:creationId xmlns:a16="http://schemas.microsoft.com/office/drawing/2014/main" id="{C6BCD828-9364-84CB-24B0-FDF71657F5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3447" y="613458"/>
            <a:ext cx="4002202" cy="4028532"/>
          </a:xfrm>
          <a:prstGeom prst="rect">
            <a:avLst/>
          </a:prstGeom>
          <a:noFill/>
          <a:ln w="19050">
            <a:solidFill>
              <a:schemeClr val="tx1">
                <a:lumMod val="90000"/>
                <a:lumOff val="1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53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520861" y="395425"/>
            <a:ext cx="8148577" cy="435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61"/>
          <p:cNvSpPr txBox="1">
            <a:spLocks noGrp="1"/>
          </p:cNvSpPr>
          <p:nvPr>
            <p:ph type="title"/>
          </p:nvPr>
        </p:nvSpPr>
        <p:spPr>
          <a:xfrm>
            <a:off x="613459" y="402338"/>
            <a:ext cx="3761772" cy="9981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Survived vs Class</a:t>
            </a:r>
            <a:endParaRPr sz="2400" dirty="0"/>
          </a:p>
        </p:txBody>
      </p:sp>
      <p:sp>
        <p:nvSpPr>
          <p:cNvPr id="540" name="Google Shape;540;p61"/>
          <p:cNvSpPr txBox="1">
            <a:spLocks noGrp="1"/>
          </p:cNvSpPr>
          <p:nvPr>
            <p:ph type="body" idx="1"/>
          </p:nvPr>
        </p:nvSpPr>
        <p:spPr>
          <a:xfrm>
            <a:off x="606335" y="790164"/>
            <a:ext cx="3815196" cy="307577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dirty="0"/>
              <a:t>The bar chart shows that comparison of survival rate grouped by passengers type of class. Passengers seated in the first class have higher survival rate than the other, which is 0.63. Meanwhile passengers seated in the third class have the lowest survival rate, which is 0.24.</a:t>
            </a:r>
          </a:p>
        </p:txBody>
      </p:sp>
      <p:sp>
        <p:nvSpPr>
          <p:cNvPr id="542" name="Google Shape;542;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100" name="Picture 4">
            <a:extLst>
              <a:ext uri="{FF2B5EF4-FFF2-40B4-BE49-F238E27FC236}">
                <a16:creationId xmlns:a16="http://schemas.microsoft.com/office/drawing/2014/main" id="{587EA11E-0E46-E879-D162-0B9F6A97B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149" y="649026"/>
            <a:ext cx="3940818" cy="3957698"/>
          </a:xfrm>
          <a:prstGeom prst="rect">
            <a:avLst/>
          </a:prstGeom>
          <a:noFill/>
          <a:ln w="19050">
            <a:solidFill>
              <a:schemeClr val="tx1">
                <a:lumMod val="90000"/>
                <a:lumOff val="10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78A6BA-261E-A2E2-B161-B32F495D2726}"/>
              </a:ext>
            </a:extLst>
          </p:cNvPr>
          <p:cNvPicPr>
            <a:picLocks noChangeAspect="1"/>
          </p:cNvPicPr>
          <p:nvPr/>
        </p:nvPicPr>
        <p:blipFill rotWithShape="1">
          <a:blip r:embed="rId5"/>
          <a:srcRect l="5569" t="61356" r="72532" b="11092"/>
          <a:stretch/>
        </p:blipFill>
        <p:spPr>
          <a:xfrm>
            <a:off x="2442258" y="3217762"/>
            <a:ext cx="2002420" cy="1342663"/>
          </a:xfrm>
          <a:prstGeom prst="rect">
            <a:avLst/>
          </a:prstGeom>
        </p:spPr>
      </p:pic>
    </p:spTree>
    <p:extLst>
      <p:ext uri="{BB962C8B-B14F-4D97-AF65-F5344CB8AC3E}">
        <p14:creationId xmlns:p14="http://schemas.microsoft.com/office/powerpoint/2010/main" val="1896435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520861" y="395425"/>
            <a:ext cx="8148577" cy="435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61"/>
          <p:cNvSpPr txBox="1">
            <a:spLocks noGrp="1"/>
          </p:cNvSpPr>
          <p:nvPr>
            <p:ph type="title"/>
          </p:nvPr>
        </p:nvSpPr>
        <p:spPr>
          <a:xfrm>
            <a:off x="590307" y="448637"/>
            <a:ext cx="4421529" cy="9981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Survived vs Title Category</a:t>
            </a:r>
            <a:endParaRPr sz="2400" dirty="0"/>
          </a:p>
        </p:txBody>
      </p:sp>
      <p:sp>
        <p:nvSpPr>
          <p:cNvPr id="540" name="Google Shape;540;p61"/>
          <p:cNvSpPr txBox="1">
            <a:spLocks noGrp="1"/>
          </p:cNvSpPr>
          <p:nvPr>
            <p:ph type="body" idx="1"/>
          </p:nvPr>
        </p:nvSpPr>
        <p:spPr>
          <a:xfrm>
            <a:off x="594759" y="859613"/>
            <a:ext cx="3815196" cy="2659090"/>
          </a:xfrm>
          <a:prstGeom prst="rect">
            <a:avLst/>
          </a:prstGeom>
        </p:spPr>
        <p:txBody>
          <a:bodyPr spcFirstLastPara="1" wrap="square" lIns="91425" tIns="91425" rIns="91425" bIns="91425" anchor="t" anchorCtr="0">
            <a:noAutofit/>
          </a:bodyPr>
          <a:lstStyle/>
          <a:p>
            <a:pPr marL="0" indent="0" algn="just">
              <a:buNone/>
            </a:pPr>
            <a:r>
              <a:rPr lang="en-GB" sz="1400" dirty="0"/>
              <a:t>The chart shows comparison of survival rate based on title category. Normal title like 'Mr’, 'Miss’ , and ’Mrs’ have lower survival rate than unique title which is 0.37. In the other side, those who got unique title like “Master”, “Dr”, etc, have higher rate survival which is 0.52.</a:t>
            </a:r>
            <a:endParaRPr lang="en-US" sz="1400" b="0" dirty="0">
              <a:solidFill>
                <a:srgbClr val="D4D4D4"/>
              </a:solidFill>
              <a:effectLst/>
              <a:latin typeface="Courier New" panose="02070309020205020404" pitchFamily="49" charset="0"/>
            </a:endParaRPr>
          </a:p>
          <a:p>
            <a:pPr marL="0" lvl="0" indent="0" algn="just" rtl="0">
              <a:spcBef>
                <a:spcPts val="0"/>
              </a:spcBef>
              <a:spcAft>
                <a:spcPts val="0"/>
              </a:spcAft>
              <a:buNone/>
            </a:pPr>
            <a:endParaRPr lang="en-GB" sz="1400" dirty="0"/>
          </a:p>
        </p:txBody>
      </p:sp>
      <p:sp>
        <p:nvSpPr>
          <p:cNvPr id="542" name="Google Shape;542;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22" name="Picture 2">
            <a:extLst>
              <a:ext uri="{FF2B5EF4-FFF2-40B4-BE49-F238E27FC236}">
                <a16:creationId xmlns:a16="http://schemas.microsoft.com/office/drawing/2014/main" id="{C325569D-5398-8EB5-309D-9BACA321C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722" y="590309"/>
            <a:ext cx="3906096" cy="4039563"/>
          </a:xfrm>
          <a:prstGeom prst="rect">
            <a:avLst/>
          </a:prstGeom>
          <a:noFill/>
          <a:ln w="19050">
            <a:solidFill>
              <a:schemeClr val="tx1">
                <a:lumMod val="90000"/>
                <a:lumOff val="10000"/>
              </a:schemeClr>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0F869C-1FBA-D437-DC16-F751E5041E55}"/>
              </a:ext>
            </a:extLst>
          </p:cNvPr>
          <p:cNvPicPr>
            <a:picLocks noChangeAspect="1"/>
          </p:cNvPicPr>
          <p:nvPr/>
        </p:nvPicPr>
        <p:blipFill rotWithShape="1">
          <a:blip r:embed="rId5"/>
          <a:srcRect l="7342" t="70144" r="67468" b="7055"/>
          <a:stretch/>
        </p:blipFill>
        <p:spPr>
          <a:xfrm>
            <a:off x="2152892" y="3460828"/>
            <a:ext cx="2303362" cy="1111169"/>
          </a:xfrm>
          <a:prstGeom prst="rect">
            <a:avLst/>
          </a:prstGeom>
        </p:spPr>
      </p:pic>
    </p:spTree>
    <p:extLst>
      <p:ext uri="{BB962C8B-B14F-4D97-AF65-F5344CB8AC3E}">
        <p14:creationId xmlns:p14="http://schemas.microsoft.com/office/powerpoint/2010/main" val="1375864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520861" y="395425"/>
            <a:ext cx="8148577" cy="435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61"/>
          <p:cNvSpPr txBox="1">
            <a:spLocks noGrp="1"/>
          </p:cNvSpPr>
          <p:nvPr>
            <p:ph type="title"/>
          </p:nvPr>
        </p:nvSpPr>
        <p:spPr>
          <a:xfrm>
            <a:off x="567160" y="379189"/>
            <a:ext cx="3761772" cy="9981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Survived vs Cabin</a:t>
            </a:r>
            <a:endParaRPr sz="2400" dirty="0"/>
          </a:p>
        </p:txBody>
      </p:sp>
      <p:sp>
        <p:nvSpPr>
          <p:cNvPr id="540" name="Google Shape;540;p61"/>
          <p:cNvSpPr txBox="1">
            <a:spLocks noGrp="1"/>
          </p:cNvSpPr>
          <p:nvPr>
            <p:ph type="body" idx="1"/>
          </p:nvPr>
        </p:nvSpPr>
        <p:spPr>
          <a:xfrm>
            <a:off x="571611" y="755440"/>
            <a:ext cx="3815196" cy="1342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dirty="0"/>
              <a:t>From the bar chart we can see that passengers seated on cabin B, D, and E have higher rate of survival than the other cabin.</a:t>
            </a:r>
          </a:p>
        </p:txBody>
      </p:sp>
      <p:sp>
        <p:nvSpPr>
          <p:cNvPr id="542" name="Google Shape;542;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146" name="Picture 2">
            <a:extLst>
              <a:ext uri="{FF2B5EF4-FFF2-40B4-BE49-F238E27FC236}">
                <a16:creationId xmlns:a16="http://schemas.microsoft.com/office/drawing/2014/main" id="{86B4970C-4213-68AA-1A32-8753D1487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25" y="775504"/>
            <a:ext cx="4027989" cy="3669174"/>
          </a:xfrm>
          <a:prstGeom prst="rect">
            <a:avLst/>
          </a:prstGeom>
          <a:noFill/>
          <a:ln w="19050">
            <a:solidFill>
              <a:schemeClr val="tx1">
                <a:lumMod val="90000"/>
                <a:lumOff val="10000"/>
              </a:schemeClr>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F2E586-4131-A25B-CC53-6222B12A7568}"/>
              </a:ext>
            </a:extLst>
          </p:cNvPr>
          <p:cNvPicPr>
            <a:picLocks noChangeAspect="1"/>
          </p:cNvPicPr>
          <p:nvPr/>
        </p:nvPicPr>
        <p:blipFill rotWithShape="1">
          <a:blip r:embed="rId5"/>
          <a:srcRect l="6962" t="34042" r="68354" b="11804"/>
          <a:stretch/>
        </p:blipFill>
        <p:spPr>
          <a:xfrm>
            <a:off x="2500132" y="2303361"/>
            <a:ext cx="1870986" cy="2187615"/>
          </a:xfrm>
          <a:prstGeom prst="rect">
            <a:avLst/>
          </a:prstGeom>
        </p:spPr>
      </p:pic>
    </p:spTree>
    <p:extLst>
      <p:ext uri="{BB962C8B-B14F-4D97-AF65-F5344CB8AC3E}">
        <p14:creationId xmlns:p14="http://schemas.microsoft.com/office/powerpoint/2010/main" val="1976084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51"/>
          <p:cNvSpPr/>
          <p:nvPr/>
        </p:nvSpPr>
        <p:spPr>
          <a:xfrm>
            <a:off x="2795825" y="1402350"/>
            <a:ext cx="5634900" cy="233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51"/>
          <p:cNvSpPr txBox="1">
            <a:spLocks noGrp="1"/>
          </p:cNvSpPr>
          <p:nvPr>
            <p:ph type="title"/>
          </p:nvPr>
        </p:nvSpPr>
        <p:spPr>
          <a:xfrm>
            <a:off x="4531752" y="2248299"/>
            <a:ext cx="3906192" cy="8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Modelling</a:t>
            </a:r>
          </a:p>
        </p:txBody>
      </p:sp>
      <p:sp>
        <p:nvSpPr>
          <p:cNvPr id="408" name="Google Shape;408;p51"/>
          <p:cNvSpPr txBox="1">
            <a:spLocks noGrp="1"/>
          </p:cNvSpPr>
          <p:nvPr>
            <p:ph type="subTitle" idx="1"/>
          </p:nvPr>
        </p:nvSpPr>
        <p:spPr>
          <a:xfrm>
            <a:off x="4531752" y="2913775"/>
            <a:ext cx="3057300" cy="8727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C2233"/>
              </a:buClr>
              <a:buSzPts val="1400"/>
              <a:buFont typeface="Kulim Park"/>
              <a:buNone/>
              <a:tabLst/>
              <a:defRPr/>
            </a:pPr>
            <a:r>
              <a:rPr kumimoji="0" lang="en-US" sz="1800" b="0" i="0" u="none" strike="noStrike" kern="0" cap="none" spc="0" normalizeH="0" baseline="0" noProof="0" dirty="0">
                <a:ln>
                  <a:noFill/>
                </a:ln>
                <a:solidFill>
                  <a:srgbClr val="107B54"/>
                </a:solidFill>
                <a:effectLst/>
                <a:uLnTx/>
                <a:uFillTx/>
                <a:latin typeface="Kulim Park"/>
                <a:sym typeface="Kulim Park"/>
              </a:rPr>
              <a:t>Let’s try our model!</a:t>
            </a:r>
          </a:p>
        </p:txBody>
      </p:sp>
      <p:pic>
        <p:nvPicPr>
          <p:cNvPr id="409" name="Google Shape;409;p51"/>
          <p:cNvPicPr preferRelativeResize="0"/>
          <p:nvPr/>
        </p:nvPicPr>
        <p:blipFill rotWithShape="1">
          <a:blip r:embed="rId3">
            <a:alphaModFix/>
          </a:blip>
          <a:srcRect l="34094" t="39912" r="51295" b="37210"/>
          <a:stretch/>
        </p:blipFill>
        <p:spPr>
          <a:xfrm>
            <a:off x="3121625" y="1814825"/>
            <a:ext cx="1332300" cy="1397700"/>
          </a:xfrm>
          <a:prstGeom prst="ellipse">
            <a:avLst/>
          </a:prstGeom>
          <a:noFill/>
          <a:ln>
            <a:noFill/>
          </a:ln>
        </p:spPr>
      </p:pic>
    </p:spTree>
    <p:extLst>
      <p:ext uri="{BB962C8B-B14F-4D97-AF65-F5344CB8AC3E}">
        <p14:creationId xmlns:p14="http://schemas.microsoft.com/office/powerpoint/2010/main" val="1711701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567158" y="382094"/>
            <a:ext cx="9155573" cy="1230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First, we split  the data!</a:t>
            </a:r>
            <a:endParaRPr sz="5400" dirty="0"/>
          </a:p>
        </p:txBody>
      </p:sp>
      <p:sp>
        <p:nvSpPr>
          <p:cNvPr id="223" name="Google Shape;223;p39"/>
          <p:cNvSpPr txBox="1">
            <a:spLocks noGrp="1"/>
          </p:cNvSpPr>
          <p:nvPr>
            <p:ph type="subTitle" idx="1"/>
          </p:nvPr>
        </p:nvSpPr>
        <p:spPr>
          <a:xfrm>
            <a:off x="324090" y="1224544"/>
            <a:ext cx="7130005" cy="13209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dirty="0"/>
              <a:t>We will separate the data into 80% training data and 20% testing data. By using 80% of data, the machine learning supposes to understand characteristic of Titanic Dataset. After the machine learned, we put a test to the machine using the other 20%  of data.</a:t>
            </a:r>
          </a:p>
        </p:txBody>
      </p:sp>
      <p:pic>
        <p:nvPicPr>
          <p:cNvPr id="3" name="Picture 2">
            <a:extLst>
              <a:ext uri="{FF2B5EF4-FFF2-40B4-BE49-F238E27FC236}">
                <a16:creationId xmlns:a16="http://schemas.microsoft.com/office/drawing/2014/main" id="{38C91F2C-9C4B-4D2E-3C9B-F30D56D78559}"/>
              </a:ext>
            </a:extLst>
          </p:cNvPr>
          <p:cNvPicPr>
            <a:picLocks noChangeAspect="1"/>
          </p:cNvPicPr>
          <p:nvPr/>
        </p:nvPicPr>
        <p:blipFill rotWithShape="1">
          <a:blip r:embed="rId4"/>
          <a:srcRect l="4178" t="34279" r="37089" b="42207"/>
          <a:stretch/>
        </p:blipFill>
        <p:spPr>
          <a:xfrm>
            <a:off x="3738621" y="2928396"/>
            <a:ext cx="5150734" cy="1134318"/>
          </a:xfrm>
          <a:prstGeom prst="rect">
            <a:avLst/>
          </a:prstGeom>
        </p:spPr>
      </p:pic>
      <p:pic>
        <p:nvPicPr>
          <p:cNvPr id="7" name="Picture 6">
            <a:extLst>
              <a:ext uri="{FF2B5EF4-FFF2-40B4-BE49-F238E27FC236}">
                <a16:creationId xmlns:a16="http://schemas.microsoft.com/office/drawing/2014/main" id="{D50A643E-CD96-5D5B-11CC-550221F801FC}"/>
              </a:ext>
            </a:extLst>
          </p:cNvPr>
          <p:cNvPicPr>
            <a:picLocks noChangeAspect="1"/>
          </p:cNvPicPr>
          <p:nvPr/>
        </p:nvPicPr>
        <p:blipFill>
          <a:blip r:embed="rId5"/>
          <a:stretch>
            <a:fillRect/>
          </a:stretch>
        </p:blipFill>
        <p:spPr>
          <a:xfrm>
            <a:off x="842782" y="2571751"/>
            <a:ext cx="1935142" cy="1935142"/>
          </a:xfrm>
          <a:prstGeom prst="rect">
            <a:avLst/>
          </a:prstGeom>
        </p:spPr>
      </p:pic>
      <p:sp>
        <p:nvSpPr>
          <p:cNvPr id="10" name="Google Shape;222;p39">
            <a:extLst>
              <a:ext uri="{FF2B5EF4-FFF2-40B4-BE49-F238E27FC236}">
                <a16:creationId xmlns:a16="http://schemas.microsoft.com/office/drawing/2014/main" id="{9BFD4F17-DDCE-2650-52E1-D006373705E2}"/>
              </a:ext>
            </a:extLst>
          </p:cNvPr>
          <p:cNvSpPr txBox="1">
            <a:spLocks/>
          </p:cNvSpPr>
          <p:nvPr/>
        </p:nvSpPr>
        <p:spPr>
          <a:xfrm>
            <a:off x="277793" y="4514385"/>
            <a:ext cx="1678330" cy="532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400"/>
              <a:buFont typeface="Source Serif Pro"/>
              <a:buNone/>
              <a:defRPr sz="7700" b="1" i="0" u="none" strike="noStrike" cap="none">
                <a:solidFill>
                  <a:schemeClr val="lt1"/>
                </a:solidFill>
                <a:latin typeface="Source Serif Pro"/>
                <a:ea typeface="Source Serif Pro"/>
                <a:cs typeface="Source Serif Pro"/>
                <a:sym typeface="Source Serif Pro"/>
              </a:defRPr>
            </a:lvl1pPr>
            <a:lvl2pPr marR="0" lvl="1"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2pPr>
            <a:lvl3pPr marR="0" lvl="2"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3pPr>
            <a:lvl4pPr marR="0" lvl="3"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4pPr>
            <a:lvl5pPr marR="0" lvl="4"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5pPr>
            <a:lvl6pPr marR="0" lvl="5"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6pPr>
            <a:lvl7pPr marR="0" lvl="6"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7pPr>
            <a:lvl8pPr marR="0" lvl="7"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8pPr>
            <a:lvl9pPr marR="0" lvl="8"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9pPr>
          </a:lstStyle>
          <a:p>
            <a:r>
              <a:rPr lang="en-GB" sz="1600" dirty="0"/>
              <a:t>Training Data</a:t>
            </a:r>
          </a:p>
        </p:txBody>
      </p:sp>
      <p:sp>
        <p:nvSpPr>
          <p:cNvPr id="11" name="Google Shape;222;p39">
            <a:extLst>
              <a:ext uri="{FF2B5EF4-FFF2-40B4-BE49-F238E27FC236}">
                <a16:creationId xmlns:a16="http://schemas.microsoft.com/office/drawing/2014/main" id="{397E46A1-5884-665B-D3E2-75DD55A3FC31}"/>
              </a:ext>
            </a:extLst>
          </p:cNvPr>
          <p:cNvSpPr txBox="1">
            <a:spLocks/>
          </p:cNvSpPr>
          <p:nvPr/>
        </p:nvSpPr>
        <p:spPr>
          <a:xfrm>
            <a:off x="1379317" y="4527890"/>
            <a:ext cx="2291788" cy="532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400"/>
              <a:buFont typeface="Source Serif Pro"/>
              <a:buNone/>
              <a:defRPr sz="7700" b="1" i="0" u="none" strike="noStrike" cap="none">
                <a:solidFill>
                  <a:schemeClr val="lt1"/>
                </a:solidFill>
                <a:latin typeface="Source Serif Pro"/>
                <a:ea typeface="Source Serif Pro"/>
                <a:cs typeface="Source Serif Pro"/>
                <a:sym typeface="Source Serif Pro"/>
              </a:defRPr>
            </a:lvl1pPr>
            <a:lvl2pPr marR="0" lvl="1"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2pPr>
            <a:lvl3pPr marR="0" lvl="2"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3pPr>
            <a:lvl4pPr marR="0" lvl="3"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4pPr>
            <a:lvl5pPr marR="0" lvl="4"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5pPr>
            <a:lvl6pPr marR="0" lvl="5"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6pPr>
            <a:lvl7pPr marR="0" lvl="6"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7pPr>
            <a:lvl8pPr marR="0" lvl="7"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8pPr>
            <a:lvl9pPr marR="0" lvl="8"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9pPr>
          </a:lstStyle>
          <a:p>
            <a:r>
              <a:rPr lang="en-GB" sz="1600" dirty="0"/>
              <a:t>Testing Data</a:t>
            </a:r>
          </a:p>
        </p:txBody>
      </p:sp>
      <p:sp>
        <p:nvSpPr>
          <p:cNvPr id="12" name="Google Shape;222;p39">
            <a:extLst>
              <a:ext uri="{FF2B5EF4-FFF2-40B4-BE49-F238E27FC236}">
                <a16:creationId xmlns:a16="http://schemas.microsoft.com/office/drawing/2014/main" id="{0DD09942-2991-A6FF-BC79-C9D497423E10}"/>
              </a:ext>
            </a:extLst>
          </p:cNvPr>
          <p:cNvSpPr txBox="1">
            <a:spLocks/>
          </p:cNvSpPr>
          <p:nvPr/>
        </p:nvSpPr>
        <p:spPr>
          <a:xfrm>
            <a:off x="0" y="2782042"/>
            <a:ext cx="1543292" cy="5321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400"/>
              <a:buFont typeface="Source Serif Pro"/>
              <a:buNone/>
              <a:defRPr sz="7700" b="1" i="0" u="none" strike="noStrike" cap="none">
                <a:solidFill>
                  <a:schemeClr val="lt1"/>
                </a:solidFill>
                <a:latin typeface="Source Serif Pro"/>
                <a:ea typeface="Source Serif Pro"/>
                <a:cs typeface="Source Serif Pro"/>
                <a:sym typeface="Source Serif Pro"/>
              </a:defRPr>
            </a:lvl1pPr>
            <a:lvl2pPr marR="0" lvl="1"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2pPr>
            <a:lvl3pPr marR="0" lvl="2"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3pPr>
            <a:lvl4pPr marR="0" lvl="3"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4pPr>
            <a:lvl5pPr marR="0" lvl="4"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5pPr>
            <a:lvl6pPr marR="0" lvl="5"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6pPr>
            <a:lvl7pPr marR="0" lvl="6"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7pPr>
            <a:lvl8pPr marR="0" lvl="7"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8pPr>
            <a:lvl9pPr marR="0" lvl="8" algn="l" rtl="0">
              <a:lnSpc>
                <a:spcPct val="100000"/>
              </a:lnSpc>
              <a:spcBef>
                <a:spcPts val="0"/>
              </a:spcBef>
              <a:spcAft>
                <a:spcPts val="0"/>
              </a:spcAft>
              <a:buClr>
                <a:schemeClr val="lt2"/>
              </a:buClr>
              <a:buSzPts val="2400"/>
              <a:buFont typeface="Source Serif Pro"/>
              <a:buNone/>
              <a:defRPr sz="2400" b="0" i="0" u="none" strike="noStrike" cap="none">
                <a:solidFill>
                  <a:schemeClr val="lt2"/>
                </a:solidFill>
                <a:latin typeface="Source Serif Pro"/>
                <a:ea typeface="Source Serif Pro"/>
                <a:cs typeface="Source Serif Pro"/>
                <a:sym typeface="Source Serif Pro"/>
              </a:defRPr>
            </a:lvl9pPr>
          </a:lstStyle>
          <a:p>
            <a:r>
              <a:rPr lang="en-GB" sz="1600" dirty="0"/>
              <a:t>Dataset</a:t>
            </a:r>
          </a:p>
        </p:txBody>
      </p:sp>
    </p:spTree>
    <p:extLst>
      <p:ext uri="{BB962C8B-B14F-4D97-AF65-F5344CB8AC3E}">
        <p14:creationId xmlns:p14="http://schemas.microsoft.com/office/powerpoint/2010/main" val="13183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2"/>
          <p:cNvSpPr txBox="1">
            <a:spLocks noGrp="1"/>
          </p:cNvSpPr>
          <p:nvPr>
            <p:ph type="subTitle" idx="1"/>
          </p:nvPr>
        </p:nvSpPr>
        <p:spPr>
          <a:xfrm>
            <a:off x="1026146" y="899483"/>
            <a:ext cx="3024600" cy="3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Modelling Syntax</a:t>
            </a:r>
            <a:endParaRPr dirty="0"/>
          </a:p>
        </p:txBody>
      </p:sp>
      <p:sp>
        <p:nvSpPr>
          <p:cNvPr id="418" name="Google Shape;418;p52"/>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Then we applied the model!</a:t>
            </a:r>
            <a:endParaRPr dirty="0"/>
          </a:p>
        </p:txBody>
      </p:sp>
      <p:pic>
        <p:nvPicPr>
          <p:cNvPr id="11" name="Picture 10">
            <a:extLst>
              <a:ext uri="{FF2B5EF4-FFF2-40B4-BE49-F238E27FC236}">
                <a16:creationId xmlns:a16="http://schemas.microsoft.com/office/drawing/2014/main" id="{CD91B53C-4920-6B9B-4C0C-500DB22D82FD}"/>
              </a:ext>
            </a:extLst>
          </p:cNvPr>
          <p:cNvPicPr>
            <a:picLocks noChangeAspect="1"/>
          </p:cNvPicPr>
          <p:nvPr/>
        </p:nvPicPr>
        <p:blipFill rotWithShape="1">
          <a:blip r:embed="rId3"/>
          <a:srcRect l="4427" t="59071" r="63165" b="25173"/>
          <a:stretch/>
        </p:blipFill>
        <p:spPr>
          <a:xfrm>
            <a:off x="532435" y="1365813"/>
            <a:ext cx="4511924" cy="1169043"/>
          </a:xfrm>
          <a:prstGeom prst="rect">
            <a:avLst/>
          </a:prstGeom>
        </p:spPr>
      </p:pic>
      <p:pic>
        <p:nvPicPr>
          <p:cNvPr id="12" name="Picture 11">
            <a:extLst>
              <a:ext uri="{FF2B5EF4-FFF2-40B4-BE49-F238E27FC236}">
                <a16:creationId xmlns:a16="http://schemas.microsoft.com/office/drawing/2014/main" id="{5A50C751-97DB-B269-0191-1B6AB9D724E6}"/>
              </a:ext>
            </a:extLst>
          </p:cNvPr>
          <p:cNvPicPr>
            <a:picLocks noChangeAspect="1"/>
          </p:cNvPicPr>
          <p:nvPr/>
        </p:nvPicPr>
        <p:blipFill rotWithShape="1">
          <a:blip r:embed="rId4"/>
          <a:srcRect l="16962" t="11183" r="58608" b="10617"/>
          <a:stretch/>
        </p:blipFill>
        <p:spPr>
          <a:xfrm>
            <a:off x="6123007" y="1346868"/>
            <a:ext cx="2245489" cy="3684855"/>
          </a:xfrm>
          <a:prstGeom prst="rect">
            <a:avLst/>
          </a:prstGeom>
        </p:spPr>
      </p:pic>
      <p:sp>
        <p:nvSpPr>
          <p:cNvPr id="15" name="Google Shape;414;p52">
            <a:extLst>
              <a:ext uri="{FF2B5EF4-FFF2-40B4-BE49-F238E27FC236}">
                <a16:creationId xmlns:a16="http://schemas.microsoft.com/office/drawing/2014/main" id="{774D0B3A-C2A1-E7CC-6893-289CCB86032A}"/>
              </a:ext>
            </a:extLst>
          </p:cNvPr>
          <p:cNvSpPr txBox="1">
            <a:spLocks/>
          </p:cNvSpPr>
          <p:nvPr/>
        </p:nvSpPr>
        <p:spPr>
          <a:xfrm>
            <a:off x="5588503" y="936138"/>
            <a:ext cx="3024600" cy="38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marL="0" indent="0"/>
            <a:r>
              <a:rPr lang="en-US" dirty="0"/>
              <a:t>Modelling Trees</a:t>
            </a:r>
          </a:p>
        </p:txBody>
      </p:sp>
      <p:sp>
        <p:nvSpPr>
          <p:cNvPr id="19" name="Google Shape;223;p39">
            <a:extLst>
              <a:ext uri="{FF2B5EF4-FFF2-40B4-BE49-F238E27FC236}">
                <a16:creationId xmlns:a16="http://schemas.microsoft.com/office/drawing/2014/main" id="{AC38B661-448B-8384-3E6B-1995446D8DCB}"/>
              </a:ext>
            </a:extLst>
          </p:cNvPr>
          <p:cNvSpPr txBox="1">
            <a:spLocks/>
          </p:cNvSpPr>
          <p:nvPr/>
        </p:nvSpPr>
        <p:spPr>
          <a:xfrm>
            <a:off x="219920" y="2625080"/>
            <a:ext cx="5382227" cy="2328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marL="0" indent="0" algn="just">
              <a:lnSpc>
                <a:spcPct val="100000"/>
              </a:lnSpc>
              <a:spcAft>
                <a:spcPts val="1600"/>
              </a:spcAft>
            </a:pPr>
            <a:r>
              <a:rPr lang="en-GB" sz="1400" b="0" dirty="0">
                <a:latin typeface="Open Sans" panose="020B0606030504020204" pitchFamily="34" charset="0"/>
                <a:ea typeface="Open Sans" panose="020B0606030504020204" pitchFamily="34" charset="0"/>
                <a:cs typeface="Open Sans" panose="020B0606030504020204" pitchFamily="34" charset="0"/>
              </a:rPr>
              <a:t>Decision trees classify the examples by sorting them down the tree from the root to some leaf/terminal node, with the leaf/terminal node providing the classification of the example.</a:t>
            </a:r>
          </a:p>
          <a:p>
            <a:pPr marL="0" indent="0" algn="just">
              <a:lnSpc>
                <a:spcPct val="100000"/>
              </a:lnSpc>
              <a:spcAft>
                <a:spcPts val="1600"/>
              </a:spcAft>
            </a:pPr>
            <a:r>
              <a:rPr lang="en-GB" sz="1400" b="0" dirty="0">
                <a:latin typeface="Open Sans" panose="020B0606030504020204" pitchFamily="34" charset="0"/>
                <a:ea typeface="Open Sans" panose="020B0606030504020204" pitchFamily="34" charset="0"/>
                <a:cs typeface="Open Sans" panose="020B0606030504020204" pitchFamily="34" charset="0"/>
              </a:rPr>
              <a:t>Each node in the tree acts as a test case for some attribute, and each edge descending from the node corresponds to the possible answers to the test case. This process is recursive in nature and is repeated for every subtree rooted at the new node.</a:t>
            </a:r>
          </a:p>
        </p:txBody>
      </p:sp>
      <p:sp>
        <p:nvSpPr>
          <p:cNvPr id="21" name="Google Shape;623;p67">
            <a:extLst>
              <a:ext uri="{FF2B5EF4-FFF2-40B4-BE49-F238E27FC236}">
                <a16:creationId xmlns:a16="http://schemas.microsoft.com/office/drawing/2014/main" id="{9D443047-C867-46B4-4C91-F692C54BF125}"/>
              </a:ext>
            </a:extLst>
          </p:cNvPr>
          <p:cNvSpPr txBox="1">
            <a:spLocks/>
          </p:cNvSpPr>
          <p:nvPr/>
        </p:nvSpPr>
        <p:spPr>
          <a:xfrm>
            <a:off x="3186896" y="4455647"/>
            <a:ext cx="2993985" cy="558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Open Sans"/>
              <a:buChar char="●"/>
              <a:defRPr sz="12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52400" lvl="0" indent="0" algn="just" rtl="0">
              <a:spcBef>
                <a:spcPts val="0"/>
              </a:spcBef>
              <a:spcAft>
                <a:spcPts val="0"/>
              </a:spcAft>
              <a:buSzPts val="1200"/>
              <a:buNone/>
            </a:pPr>
            <a:r>
              <a:rPr lang="en-GB" sz="1200" dirty="0">
                <a:solidFill>
                  <a:srgbClr val="014023"/>
                </a:solidFill>
                <a:latin typeface="Source Serif Pro" panose="02040603050405020204" pitchFamily="18" charset="0"/>
                <a:ea typeface="Source Serif Pro" panose="02040603050405020204" pitchFamily="18" charset="0"/>
                <a:cs typeface="Open Sans"/>
                <a:sym typeface="Open Sans"/>
              </a:rPr>
              <a:t>(Source : </a:t>
            </a:r>
            <a:r>
              <a:rPr lang="en-GB" b="0" i="0" u="sng" dirty="0">
                <a:solidFill>
                  <a:srgbClr val="014023"/>
                </a:solidFill>
                <a:effectLst/>
                <a:latin typeface="Source Serif Pro" panose="02040603050405020204" pitchFamily="18" charset="0"/>
                <a:ea typeface="Source Serif Pro" panose="02040603050405020204" pitchFamily="18" charset="0"/>
                <a:hlinkClick r:id="rId5"/>
              </a:rPr>
              <a:t>www.kdnuggets.com</a:t>
            </a:r>
            <a:r>
              <a:rPr lang="en-GB" b="0" i="0" u="sng" dirty="0">
                <a:solidFill>
                  <a:srgbClr val="014023"/>
                </a:solidFill>
                <a:effectLst/>
                <a:latin typeface="Source Serif Pro" panose="02040603050405020204" pitchFamily="18" charset="0"/>
                <a:ea typeface="Source Serif Pro" panose="02040603050405020204" pitchFamily="18" charset="0"/>
              </a:rPr>
              <a:t>) </a:t>
            </a:r>
            <a:endParaRPr lang="en-GB" sz="1200" dirty="0">
              <a:solidFill>
                <a:srgbClr val="014023"/>
              </a:solidFill>
              <a:latin typeface="Source Serif Pro" panose="02040603050405020204" pitchFamily="18" charset="0"/>
              <a:ea typeface="Source Serif Pro" panose="02040603050405020204" pitchFamily="18" charset="0"/>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4826642" y="92597"/>
            <a:ext cx="4317358" cy="104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Model Evaluation</a:t>
            </a:r>
            <a:endParaRPr sz="3600" dirty="0"/>
          </a:p>
        </p:txBody>
      </p:sp>
      <p:pic>
        <p:nvPicPr>
          <p:cNvPr id="9" name="Picture 8">
            <a:extLst>
              <a:ext uri="{FF2B5EF4-FFF2-40B4-BE49-F238E27FC236}">
                <a16:creationId xmlns:a16="http://schemas.microsoft.com/office/drawing/2014/main" id="{7C405593-570B-E686-182C-3B022181DAE7}"/>
              </a:ext>
            </a:extLst>
          </p:cNvPr>
          <p:cNvPicPr>
            <a:picLocks noChangeAspect="1"/>
          </p:cNvPicPr>
          <p:nvPr/>
        </p:nvPicPr>
        <p:blipFill rotWithShape="1">
          <a:blip r:embed="rId4"/>
          <a:srcRect l="3343" t="23542" r="62674" b="4679"/>
          <a:stretch/>
        </p:blipFill>
        <p:spPr>
          <a:xfrm>
            <a:off x="347240" y="162046"/>
            <a:ext cx="4236335" cy="4768768"/>
          </a:xfrm>
          <a:prstGeom prst="rect">
            <a:avLst/>
          </a:prstGeom>
        </p:spPr>
      </p:pic>
      <p:pic>
        <p:nvPicPr>
          <p:cNvPr id="13" name="Picture 12">
            <a:extLst>
              <a:ext uri="{FF2B5EF4-FFF2-40B4-BE49-F238E27FC236}">
                <a16:creationId xmlns:a16="http://schemas.microsoft.com/office/drawing/2014/main" id="{448225B4-AF35-D742-F8DC-E293BE10B5FC}"/>
              </a:ext>
            </a:extLst>
          </p:cNvPr>
          <p:cNvPicPr>
            <a:picLocks noChangeAspect="1"/>
          </p:cNvPicPr>
          <p:nvPr/>
        </p:nvPicPr>
        <p:blipFill rotWithShape="1">
          <a:blip r:embed="rId5"/>
          <a:srcRect l="3164" t="31904" r="53545" b="44107"/>
          <a:stretch/>
        </p:blipFill>
        <p:spPr>
          <a:xfrm>
            <a:off x="4919239" y="833377"/>
            <a:ext cx="3958542" cy="1169044"/>
          </a:xfrm>
          <a:prstGeom prst="rect">
            <a:avLst/>
          </a:prstGeom>
        </p:spPr>
      </p:pic>
      <p:sp>
        <p:nvSpPr>
          <p:cNvPr id="17" name="Google Shape;223;p39">
            <a:extLst>
              <a:ext uri="{FF2B5EF4-FFF2-40B4-BE49-F238E27FC236}">
                <a16:creationId xmlns:a16="http://schemas.microsoft.com/office/drawing/2014/main" id="{340D46D9-D8BC-4DBC-6154-F90A563DE7CE}"/>
              </a:ext>
            </a:extLst>
          </p:cNvPr>
          <p:cNvSpPr txBox="1">
            <a:spLocks/>
          </p:cNvSpPr>
          <p:nvPr/>
        </p:nvSpPr>
        <p:spPr>
          <a:xfrm>
            <a:off x="4896090" y="2069494"/>
            <a:ext cx="4062715" cy="2328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800"/>
              <a:buFont typeface="Open Sans"/>
              <a:buNone/>
              <a:defRPr sz="1900" b="1" i="0" u="none" strike="noStrike" cap="none">
                <a:solidFill>
                  <a:schemeClr val="lt2"/>
                </a:solidFill>
                <a:latin typeface="Source Serif Pro"/>
                <a:ea typeface="Source Serif Pro"/>
                <a:cs typeface="Source Serif Pro"/>
                <a:sym typeface="Source Serif Pro"/>
              </a:defRPr>
            </a:lvl1pPr>
            <a:lvl2pPr marL="914400" marR="0" lvl="1"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2pPr>
            <a:lvl3pPr marL="1371600" marR="0" lvl="2"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3pPr>
            <a:lvl4pPr marL="1828800" marR="0" lvl="3"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4pPr>
            <a:lvl5pPr marL="2286000" marR="0" lvl="4"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5pPr>
            <a:lvl6pPr marL="2743200" marR="0" lvl="5"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6pPr>
            <a:lvl7pPr marL="3200400" marR="0" lvl="6"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7pPr>
            <a:lvl8pPr marL="3657600" marR="0" lvl="7"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8pPr>
            <a:lvl9pPr marL="4114800" marR="0" lvl="8" indent="-317500" algn="ctr" rtl="0">
              <a:lnSpc>
                <a:spcPct val="115000"/>
              </a:lnSpc>
              <a:spcBef>
                <a:spcPts val="0"/>
              </a:spcBef>
              <a:spcAft>
                <a:spcPts val="0"/>
              </a:spcAft>
              <a:buClr>
                <a:schemeClr val="dk2"/>
              </a:buClr>
              <a:buSzPts val="1400"/>
              <a:buFont typeface="Open Sans"/>
              <a:buNone/>
              <a:defRPr sz="1900" b="1" i="0" u="none" strike="noStrike" cap="none">
                <a:solidFill>
                  <a:schemeClr val="lt2"/>
                </a:solidFill>
                <a:latin typeface="Source Serif Pro"/>
                <a:ea typeface="Source Serif Pro"/>
                <a:cs typeface="Source Serif Pro"/>
                <a:sym typeface="Source Serif Pro"/>
              </a:defRPr>
            </a:lvl9pPr>
          </a:lstStyle>
          <a:p>
            <a:pPr marL="0" indent="0" algn="just">
              <a:lnSpc>
                <a:spcPct val="100000"/>
              </a:lnSpc>
              <a:spcAft>
                <a:spcPts val="1600"/>
              </a:spcAft>
            </a:pPr>
            <a:r>
              <a:rPr lang="en-GB" sz="1400" b="0" dirty="0">
                <a:solidFill>
                  <a:schemeClr val="bg1"/>
                </a:solidFill>
                <a:latin typeface="Open Sans" panose="020B0606030504020204" pitchFamily="34" charset="0"/>
                <a:ea typeface="Open Sans" panose="020B0606030504020204" pitchFamily="34" charset="0"/>
                <a:cs typeface="Open Sans" panose="020B0606030504020204" pitchFamily="34" charset="0"/>
              </a:rPr>
              <a:t>Based on the confusion matrix, our model has number of precision of 73%, number of recall, 88%, and f1-score 80%. Which means that our model is capable enough to predict new data of survived passengers, but the performance still can be improved by several method.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7"/>
          <p:cNvPicPr preferRelativeResize="0"/>
          <p:nvPr/>
        </p:nvPicPr>
        <p:blipFill rotWithShape="1">
          <a:blip r:embed="rId3">
            <a:alphaModFix/>
          </a:blip>
          <a:srcRect t="22796" b="8018"/>
          <a:stretch/>
        </p:blipFill>
        <p:spPr>
          <a:xfrm>
            <a:off x="-25" y="905475"/>
            <a:ext cx="9143998" cy="4238025"/>
          </a:xfrm>
          <a:prstGeom prst="rect">
            <a:avLst/>
          </a:prstGeom>
          <a:noFill/>
          <a:ln>
            <a:noFill/>
          </a:ln>
        </p:spPr>
      </p:pic>
      <p:sp>
        <p:nvSpPr>
          <p:cNvPr id="621" name="Google Shape;621;p67"/>
          <p:cNvSpPr/>
          <p:nvPr/>
        </p:nvSpPr>
        <p:spPr>
          <a:xfrm>
            <a:off x="360150" y="1030147"/>
            <a:ext cx="8423700" cy="388909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67"/>
          <p:cNvSpPr txBox="1">
            <a:spLocks noGrp="1"/>
          </p:cNvSpPr>
          <p:nvPr>
            <p:ph type="title"/>
          </p:nvPr>
        </p:nvSpPr>
        <p:spPr>
          <a:xfrm>
            <a:off x="886845" y="252951"/>
            <a:ext cx="321059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Advantages </a:t>
            </a:r>
          </a:p>
        </p:txBody>
      </p:sp>
      <p:sp>
        <p:nvSpPr>
          <p:cNvPr id="623" name="Google Shape;623;p67"/>
          <p:cNvSpPr txBox="1">
            <a:spLocks noGrp="1"/>
          </p:cNvSpPr>
          <p:nvPr>
            <p:ph type="body" idx="1"/>
          </p:nvPr>
        </p:nvSpPr>
        <p:spPr>
          <a:xfrm>
            <a:off x="335666" y="1145893"/>
            <a:ext cx="4236484" cy="5440101"/>
          </a:xfrm>
          <a:prstGeom prst="rect">
            <a:avLst/>
          </a:prstGeom>
        </p:spPr>
        <p:txBody>
          <a:bodyPr spcFirstLastPara="1" wrap="square" lIns="91425" tIns="91425" rIns="91425" bIns="91425" anchor="t" anchorCtr="0">
            <a:noAutofit/>
          </a:bodyPr>
          <a:lstStyle/>
          <a:p>
            <a:pPr marL="457200" lvl="0" indent="-304800" algn="just" rtl="0">
              <a:spcBef>
                <a:spcPts val="300"/>
              </a:spcBef>
              <a:spcAft>
                <a:spcPts val="300"/>
              </a:spcAft>
              <a:buSzPts val="1200"/>
              <a:buChar char="●"/>
            </a:pPr>
            <a:r>
              <a:rPr lang="en-GB" dirty="0">
                <a:solidFill>
                  <a:schemeClr val="lt2"/>
                </a:solidFill>
                <a:uFill>
                  <a:noFill/>
                </a:uFill>
                <a:latin typeface="Open Sans"/>
                <a:ea typeface="Open Sans"/>
                <a:cs typeface="Open Sans"/>
                <a:sym typeface="Open Sans"/>
              </a:rPr>
              <a:t>Simple to understand and to interpret. Trees can be visualized.</a:t>
            </a:r>
          </a:p>
          <a:p>
            <a:pPr marL="457200" lvl="0" indent="-304800" algn="just" rtl="0">
              <a:spcBef>
                <a:spcPts val="300"/>
              </a:spcBef>
              <a:spcAft>
                <a:spcPts val="300"/>
              </a:spcAft>
              <a:buSzPts val="1200"/>
              <a:buChar char="●"/>
            </a:pPr>
            <a:r>
              <a:rPr lang="en-GB" dirty="0">
                <a:solidFill>
                  <a:schemeClr val="lt2"/>
                </a:solidFill>
                <a:uFill>
                  <a:noFill/>
                </a:uFill>
                <a:latin typeface="Open Sans"/>
                <a:ea typeface="Open Sans"/>
                <a:cs typeface="Open Sans"/>
                <a:sym typeface="Open Sans"/>
              </a:rPr>
              <a:t>Requires little data preparation. Other techniques often require data normalization, dummy variables need to be created and blank values to be removed. Note however that this module does not support missing values.</a:t>
            </a:r>
          </a:p>
          <a:p>
            <a:pPr marL="457200" lvl="0" indent="-304800" algn="just" rtl="0">
              <a:spcBef>
                <a:spcPts val="300"/>
              </a:spcBef>
              <a:spcAft>
                <a:spcPts val="300"/>
              </a:spcAft>
              <a:buSzPts val="1200"/>
              <a:buChar char="●"/>
            </a:pPr>
            <a:r>
              <a:rPr lang="en-GB" dirty="0">
                <a:solidFill>
                  <a:schemeClr val="lt2"/>
                </a:solidFill>
                <a:uFill>
                  <a:noFill/>
                </a:uFill>
                <a:latin typeface="Open Sans"/>
                <a:ea typeface="Open Sans"/>
                <a:cs typeface="Open Sans"/>
                <a:sym typeface="Open Sans"/>
              </a:rPr>
              <a:t>The cost of using the tree (i.e., predicting data) is logarithmic in the number of data points used to train the tree.</a:t>
            </a:r>
          </a:p>
          <a:p>
            <a:pPr marL="457200" lvl="0" indent="-304800" algn="just" rtl="0">
              <a:spcBef>
                <a:spcPts val="300"/>
              </a:spcBef>
              <a:spcAft>
                <a:spcPts val="300"/>
              </a:spcAft>
              <a:buSzPts val="1200"/>
              <a:buChar char="●"/>
            </a:pPr>
            <a:r>
              <a:rPr lang="en-GB" dirty="0">
                <a:solidFill>
                  <a:schemeClr val="lt2"/>
                </a:solidFill>
                <a:uFill>
                  <a:noFill/>
                </a:uFill>
                <a:latin typeface="Open Sans"/>
                <a:ea typeface="Open Sans"/>
                <a:cs typeface="Open Sans"/>
                <a:sym typeface="Open Sans"/>
              </a:rPr>
              <a:t>Possible to validate a model using statistical tests. That makes it possible to account for the reliability of the model.</a:t>
            </a:r>
          </a:p>
          <a:p>
            <a:pPr marL="457200" lvl="0" indent="-304800" algn="just" rtl="0">
              <a:spcBef>
                <a:spcPts val="300"/>
              </a:spcBef>
              <a:spcAft>
                <a:spcPts val="300"/>
              </a:spcAft>
              <a:buSzPts val="1200"/>
              <a:buChar char="●"/>
            </a:pPr>
            <a:r>
              <a:rPr lang="en-GB" dirty="0">
                <a:solidFill>
                  <a:schemeClr val="lt2"/>
                </a:solidFill>
                <a:uFill>
                  <a:noFill/>
                </a:uFill>
                <a:latin typeface="Open Sans"/>
                <a:ea typeface="Open Sans"/>
                <a:cs typeface="Open Sans"/>
                <a:sym typeface="Open Sans"/>
              </a:rPr>
              <a:t>Performs well even if its assumptions are somewhat violated by the true model from which the data were generated.</a:t>
            </a:r>
            <a:endParaRPr dirty="0">
              <a:solidFill>
                <a:schemeClr val="lt2"/>
              </a:solidFill>
              <a:latin typeface="Open Sans"/>
              <a:ea typeface="Open Sans"/>
              <a:cs typeface="Open Sans"/>
              <a:sym typeface="Open Sans"/>
            </a:endParaRPr>
          </a:p>
        </p:txBody>
      </p:sp>
      <p:sp>
        <p:nvSpPr>
          <p:cNvPr id="624" name="Google Shape;624;p67"/>
          <p:cNvSpPr txBox="1">
            <a:spLocks noGrp="1"/>
          </p:cNvSpPr>
          <p:nvPr>
            <p:ph type="body" idx="2"/>
          </p:nvPr>
        </p:nvSpPr>
        <p:spPr>
          <a:xfrm>
            <a:off x="4572025" y="1145893"/>
            <a:ext cx="3858900" cy="7859211"/>
          </a:xfrm>
          <a:prstGeom prst="rect">
            <a:avLst/>
          </a:prstGeom>
        </p:spPr>
        <p:txBody>
          <a:bodyPr spcFirstLastPara="1" wrap="square" lIns="91425" tIns="91425" rIns="91425" bIns="91425" anchor="t" anchorCtr="0">
            <a:noAutofit/>
          </a:bodyPr>
          <a:lstStyle/>
          <a:p>
            <a:pPr marL="457200" lvl="0" indent="-304800" algn="just" rtl="0">
              <a:lnSpc>
                <a:spcPct val="100000"/>
              </a:lnSpc>
              <a:spcBef>
                <a:spcPts val="300"/>
              </a:spcBef>
              <a:spcAft>
                <a:spcPts val="300"/>
              </a:spcAft>
              <a:buSzPts val="1200"/>
              <a:buChar char="●"/>
            </a:pPr>
            <a:r>
              <a:rPr lang="en-GB" dirty="0">
                <a:solidFill>
                  <a:schemeClr val="lt2"/>
                </a:solidFill>
                <a:uFill>
                  <a:noFill/>
                </a:uFill>
                <a:latin typeface="Open Sans"/>
                <a:ea typeface="Open Sans"/>
                <a:cs typeface="Open Sans"/>
                <a:sym typeface="Open Sans"/>
              </a:rPr>
              <a:t>Decision-tree learners can create over-complex trees that do not generalize the data well. This is called overfitting. Mechanisms such as pruning, setting the minimum number of samples required at a leaf node or setting the maximum depth of the tree are necessary to avoid this problem.</a:t>
            </a:r>
          </a:p>
          <a:p>
            <a:pPr marL="457200" lvl="0" indent="-304800" algn="just" rtl="0">
              <a:lnSpc>
                <a:spcPct val="100000"/>
              </a:lnSpc>
              <a:spcBef>
                <a:spcPts val="300"/>
              </a:spcBef>
              <a:spcAft>
                <a:spcPts val="300"/>
              </a:spcAft>
              <a:buSzPts val="1200"/>
              <a:buChar char="●"/>
            </a:pPr>
            <a:r>
              <a:rPr lang="en-GB" dirty="0">
                <a:solidFill>
                  <a:schemeClr val="lt2"/>
                </a:solidFill>
                <a:uFill>
                  <a:noFill/>
                </a:uFill>
                <a:latin typeface="Open Sans"/>
                <a:ea typeface="Open Sans"/>
                <a:cs typeface="Open Sans"/>
                <a:sym typeface="Open Sans"/>
              </a:rPr>
              <a:t>Decision trees can be unstable because small variations in the data might result in a completely different tree being generated. This problem is mitigated by using decision trees within an ensemble.</a:t>
            </a:r>
          </a:p>
          <a:p>
            <a:pPr marL="457200" lvl="0" indent="-304800" algn="just" rtl="0">
              <a:lnSpc>
                <a:spcPct val="100000"/>
              </a:lnSpc>
              <a:spcBef>
                <a:spcPts val="300"/>
              </a:spcBef>
              <a:spcAft>
                <a:spcPts val="300"/>
              </a:spcAft>
              <a:buSzPts val="1200"/>
              <a:buChar char="●"/>
            </a:pPr>
            <a:r>
              <a:rPr lang="en-GB" dirty="0">
                <a:solidFill>
                  <a:schemeClr val="lt2"/>
                </a:solidFill>
                <a:uFill>
                  <a:noFill/>
                </a:uFill>
                <a:latin typeface="Open Sans"/>
                <a:ea typeface="Open Sans"/>
                <a:cs typeface="Open Sans"/>
                <a:sym typeface="Open Sans"/>
              </a:rPr>
              <a:t>Decision tree learners create biased trees if some classes dominate. It is therefore recommended to balance the dataset prior to fitting with the decision tree.</a:t>
            </a:r>
            <a:endParaRPr dirty="0">
              <a:latin typeface="Open Sans"/>
              <a:ea typeface="Open Sans"/>
              <a:cs typeface="Open Sans"/>
              <a:sym typeface="Open Sans"/>
            </a:endParaRPr>
          </a:p>
        </p:txBody>
      </p:sp>
      <p:sp>
        <p:nvSpPr>
          <p:cNvPr id="7" name="Google Shape;622;p67">
            <a:extLst>
              <a:ext uri="{FF2B5EF4-FFF2-40B4-BE49-F238E27FC236}">
                <a16:creationId xmlns:a16="http://schemas.microsoft.com/office/drawing/2014/main" id="{BB128FF5-EF16-3150-14A4-950F9DC54351}"/>
              </a:ext>
            </a:extLst>
          </p:cNvPr>
          <p:cNvSpPr txBox="1">
            <a:spLocks/>
          </p:cNvSpPr>
          <p:nvPr/>
        </p:nvSpPr>
        <p:spPr>
          <a:xfrm>
            <a:off x="5055660" y="254880"/>
            <a:ext cx="321059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2800"/>
              <a:buFont typeface="Source Serif Pro"/>
              <a:buNone/>
              <a:defRPr sz="2800" b="1" i="0" u="none" strike="noStrike" cap="none">
                <a:solidFill>
                  <a:schemeClr val="lt2"/>
                </a:solidFill>
                <a:latin typeface="Source Serif Pro"/>
                <a:ea typeface="Source Serif Pro"/>
                <a:cs typeface="Source Serif Pro"/>
                <a:sym typeface="Source Serif Pro"/>
              </a:defRPr>
            </a:lvl1pPr>
            <a:lvl2pPr marR="0" lvl="1" algn="ctr" rtl="0">
              <a:lnSpc>
                <a:spcPct val="100000"/>
              </a:lnSpc>
              <a:spcBef>
                <a:spcPts val="0"/>
              </a:spcBef>
              <a:spcAft>
                <a:spcPts val="0"/>
              </a:spcAft>
              <a:buClr>
                <a:schemeClr val="lt2"/>
              </a:buClr>
              <a:buSzPts val="2800"/>
              <a:buFont typeface="Source Serif Pro"/>
              <a:buNone/>
              <a:defRPr sz="2800" b="0" i="0" u="none" strike="noStrike" cap="none">
                <a:solidFill>
                  <a:schemeClr val="lt2"/>
                </a:solidFill>
                <a:latin typeface="Source Serif Pro"/>
                <a:ea typeface="Source Serif Pro"/>
                <a:cs typeface="Source Serif Pro"/>
                <a:sym typeface="Source Serif Pro"/>
              </a:defRPr>
            </a:lvl2pPr>
            <a:lvl3pPr marR="0" lvl="2" algn="ctr" rtl="0">
              <a:lnSpc>
                <a:spcPct val="100000"/>
              </a:lnSpc>
              <a:spcBef>
                <a:spcPts val="0"/>
              </a:spcBef>
              <a:spcAft>
                <a:spcPts val="0"/>
              </a:spcAft>
              <a:buClr>
                <a:schemeClr val="lt2"/>
              </a:buClr>
              <a:buSzPts val="2800"/>
              <a:buFont typeface="Source Serif Pro"/>
              <a:buNone/>
              <a:defRPr sz="2800" b="0" i="0" u="none" strike="noStrike" cap="none">
                <a:solidFill>
                  <a:schemeClr val="lt2"/>
                </a:solidFill>
                <a:latin typeface="Source Serif Pro"/>
                <a:ea typeface="Source Serif Pro"/>
                <a:cs typeface="Source Serif Pro"/>
                <a:sym typeface="Source Serif Pro"/>
              </a:defRPr>
            </a:lvl3pPr>
            <a:lvl4pPr marR="0" lvl="3" algn="ctr" rtl="0">
              <a:lnSpc>
                <a:spcPct val="100000"/>
              </a:lnSpc>
              <a:spcBef>
                <a:spcPts val="0"/>
              </a:spcBef>
              <a:spcAft>
                <a:spcPts val="0"/>
              </a:spcAft>
              <a:buClr>
                <a:schemeClr val="lt2"/>
              </a:buClr>
              <a:buSzPts val="2800"/>
              <a:buFont typeface="Source Serif Pro"/>
              <a:buNone/>
              <a:defRPr sz="2800" b="0" i="0" u="none" strike="noStrike" cap="none">
                <a:solidFill>
                  <a:schemeClr val="lt2"/>
                </a:solidFill>
                <a:latin typeface="Source Serif Pro"/>
                <a:ea typeface="Source Serif Pro"/>
                <a:cs typeface="Source Serif Pro"/>
                <a:sym typeface="Source Serif Pro"/>
              </a:defRPr>
            </a:lvl4pPr>
            <a:lvl5pPr marR="0" lvl="4" algn="ctr" rtl="0">
              <a:lnSpc>
                <a:spcPct val="100000"/>
              </a:lnSpc>
              <a:spcBef>
                <a:spcPts val="0"/>
              </a:spcBef>
              <a:spcAft>
                <a:spcPts val="0"/>
              </a:spcAft>
              <a:buClr>
                <a:schemeClr val="lt2"/>
              </a:buClr>
              <a:buSzPts val="2800"/>
              <a:buFont typeface="Source Serif Pro"/>
              <a:buNone/>
              <a:defRPr sz="2800" b="0" i="0" u="none" strike="noStrike" cap="none">
                <a:solidFill>
                  <a:schemeClr val="lt2"/>
                </a:solidFill>
                <a:latin typeface="Source Serif Pro"/>
                <a:ea typeface="Source Serif Pro"/>
                <a:cs typeface="Source Serif Pro"/>
                <a:sym typeface="Source Serif Pro"/>
              </a:defRPr>
            </a:lvl5pPr>
            <a:lvl6pPr marR="0" lvl="5" algn="ctr" rtl="0">
              <a:lnSpc>
                <a:spcPct val="100000"/>
              </a:lnSpc>
              <a:spcBef>
                <a:spcPts val="0"/>
              </a:spcBef>
              <a:spcAft>
                <a:spcPts val="0"/>
              </a:spcAft>
              <a:buClr>
                <a:schemeClr val="lt2"/>
              </a:buClr>
              <a:buSzPts val="2800"/>
              <a:buFont typeface="Source Serif Pro"/>
              <a:buNone/>
              <a:defRPr sz="2800" b="0" i="0" u="none" strike="noStrike" cap="none">
                <a:solidFill>
                  <a:schemeClr val="lt2"/>
                </a:solidFill>
                <a:latin typeface="Source Serif Pro"/>
                <a:ea typeface="Source Serif Pro"/>
                <a:cs typeface="Source Serif Pro"/>
                <a:sym typeface="Source Serif Pro"/>
              </a:defRPr>
            </a:lvl6pPr>
            <a:lvl7pPr marR="0" lvl="6" algn="ctr" rtl="0">
              <a:lnSpc>
                <a:spcPct val="100000"/>
              </a:lnSpc>
              <a:spcBef>
                <a:spcPts val="0"/>
              </a:spcBef>
              <a:spcAft>
                <a:spcPts val="0"/>
              </a:spcAft>
              <a:buClr>
                <a:schemeClr val="lt2"/>
              </a:buClr>
              <a:buSzPts val="2800"/>
              <a:buFont typeface="Source Serif Pro"/>
              <a:buNone/>
              <a:defRPr sz="2800" b="0" i="0" u="none" strike="noStrike" cap="none">
                <a:solidFill>
                  <a:schemeClr val="lt2"/>
                </a:solidFill>
                <a:latin typeface="Source Serif Pro"/>
                <a:ea typeface="Source Serif Pro"/>
                <a:cs typeface="Source Serif Pro"/>
                <a:sym typeface="Source Serif Pro"/>
              </a:defRPr>
            </a:lvl7pPr>
            <a:lvl8pPr marR="0" lvl="7" algn="ctr" rtl="0">
              <a:lnSpc>
                <a:spcPct val="100000"/>
              </a:lnSpc>
              <a:spcBef>
                <a:spcPts val="0"/>
              </a:spcBef>
              <a:spcAft>
                <a:spcPts val="0"/>
              </a:spcAft>
              <a:buClr>
                <a:schemeClr val="lt2"/>
              </a:buClr>
              <a:buSzPts val="2800"/>
              <a:buFont typeface="Source Serif Pro"/>
              <a:buNone/>
              <a:defRPr sz="2800" b="0" i="0" u="none" strike="noStrike" cap="none">
                <a:solidFill>
                  <a:schemeClr val="lt2"/>
                </a:solidFill>
                <a:latin typeface="Source Serif Pro"/>
                <a:ea typeface="Source Serif Pro"/>
                <a:cs typeface="Source Serif Pro"/>
                <a:sym typeface="Source Serif Pro"/>
              </a:defRPr>
            </a:lvl8pPr>
            <a:lvl9pPr marR="0" lvl="8" algn="ctr" rtl="0">
              <a:lnSpc>
                <a:spcPct val="100000"/>
              </a:lnSpc>
              <a:spcBef>
                <a:spcPts val="0"/>
              </a:spcBef>
              <a:spcAft>
                <a:spcPts val="0"/>
              </a:spcAft>
              <a:buClr>
                <a:schemeClr val="lt2"/>
              </a:buClr>
              <a:buSzPts val="2800"/>
              <a:buFont typeface="Source Serif Pro"/>
              <a:buNone/>
              <a:defRPr sz="2800" b="0" i="0" u="none" strike="noStrike" cap="none">
                <a:solidFill>
                  <a:schemeClr val="lt2"/>
                </a:solidFill>
                <a:latin typeface="Source Serif Pro"/>
                <a:ea typeface="Source Serif Pro"/>
                <a:cs typeface="Source Serif Pro"/>
                <a:sym typeface="Source Serif Pro"/>
              </a:defRPr>
            </a:lvl9pPr>
          </a:lstStyle>
          <a:p>
            <a:r>
              <a:rPr lang="en-US" dirty="0"/>
              <a:t>Disadvantages </a:t>
            </a:r>
          </a:p>
        </p:txBody>
      </p:sp>
      <p:sp>
        <p:nvSpPr>
          <p:cNvPr id="8" name="Google Shape;623;p67">
            <a:extLst>
              <a:ext uri="{FF2B5EF4-FFF2-40B4-BE49-F238E27FC236}">
                <a16:creationId xmlns:a16="http://schemas.microsoft.com/office/drawing/2014/main" id="{BC3411E9-EAB8-6AD8-0C93-F3E114D0C990}"/>
              </a:ext>
            </a:extLst>
          </p:cNvPr>
          <p:cNvSpPr txBox="1">
            <a:spLocks/>
          </p:cNvSpPr>
          <p:nvPr/>
        </p:nvSpPr>
        <p:spPr>
          <a:xfrm>
            <a:off x="6150015" y="4467222"/>
            <a:ext cx="2993985" cy="558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Open Sans"/>
              <a:buChar char="●"/>
              <a:defRPr sz="12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52400" lvl="0" indent="0" algn="just" rtl="0">
              <a:spcBef>
                <a:spcPts val="0"/>
              </a:spcBef>
              <a:spcAft>
                <a:spcPts val="0"/>
              </a:spcAft>
              <a:buSzPts val="1200"/>
              <a:buNone/>
            </a:pPr>
            <a:r>
              <a:rPr lang="en-GB" sz="1200" dirty="0">
                <a:solidFill>
                  <a:srgbClr val="014023"/>
                </a:solidFill>
                <a:latin typeface="Source Serif Pro" panose="02040603050405020204" pitchFamily="18" charset="0"/>
                <a:ea typeface="Source Serif Pro" panose="02040603050405020204" pitchFamily="18" charset="0"/>
                <a:cs typeface="Open Sans"/>
                <a:sym typeface="Open Sans"/>
              </a:rPr>
              <a:t>(Source : </a:t>
            </a:r>
            <a:r>
              <a:rPr lang="en-GB" b="0" i="0" u="sng" dirty="0">
                <a:solidFill>
                  <a:srgbClr val="014023"/>
                </a:solidFill>
                <a:effectLst/>
                <a:latin typeface="Source Serif Pro" panose="02040603050405020204" pitchFamily="18" charset="0"/>
                <a:ea typeface="Source Serif Pro" panose="02040603050405020204" pitchFamily="18" charset="0"/>
              </a:rPr>
              <a:t>https://scikit-learn.org/) </a:t>
            </a:r>
            <a:endParaRPr lang="en-GB" sz="1200" dirty="0">
              <a:solidFill>
                <a:srgbClr val="014023"/>
              </a:solidFill>
              <a:latin typeface="Source Serif Pro" panose="02040603050405020204" pitchFamily="18" charset="0"/>
              <a:ea typeface="Source Serif Pro" panose="02040603050405020204" pitchFamily="18" charset="0"/>
              <a:cs typeface="Open Sans"/>
              <a:sym typeface="Open Sans"/>
            </a:endParaRPr>
          </a:p>
        </p:txBody>
      </p:sp>
    </p:spTree>
    <p:extLst>
      <p:ext uri="{BB962C8B-B14F-4D97-AF65-F5344CB8AC3E}">
        <p14:creationId xmlns:p14="http://schemas.microsoft.com/office/powerpoint/2010/main" val="1681404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7"/>
          <p:cNvPicPr preferRelativeResize="0"/>
          <p:nvPr/>
        </p:nvPicPr>
        <p:blipFill rotWithShape="1">
          <a:blip r:embed="rId3">
            <a:alphaModFix/>
          </a:blip>
          <a:srcRect t="22796" b="8018"/>
          <a:stretch/>
        </p:blipFill>
        <p:spPr>
          <a:xfrm>
            <a:off x="-25" y="905475"/>
            <a:ext cx="9143998" cy="4238025"/>
          </a:xfrm>
          <a:prstGeom prst="rect">
            <a:avLst/>
          </a:prstGeom>
          <a:noFill/>
          <a:ln>
            <a:noFill/>
          </a:ln>
        </p:spPr>
      </p:pic>
      <p:sp>
        <p:nvSpPr>
          <p:cNvPr id="621" name="Google Shape;621;p67"/>
          <p:cNvSpPr/>
          <p:nvPr/>
        </p:nvSpPr>
        <p:spPr>
          <a:xfrm>
            <a:off x="360150" y="1595075"/>
            <a:ext cx="8423700" cy="264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622" name="Google Shape;622;p67"/>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Open Sans" panose="020B0606030504020204" pitchFamily="34" charset="0"/>
                <a:ea typeface="Open Sans" panose="020B0606030504020204" pitchFamily="34" charset="0"/>
                <a:cs typeface="Open Sans" panose="020B0606030504020204" pitchFamily="34" charset="0"/>
              </a:rPr>
              <a:t>Resources</a:t>
            </a:r>
            <a:endParaRPr sz="3200" dirty="0">
              <a:latin typeface="Open Sans" panose="020B0606030504020204" pitchFamily="34" charset="0"/>
              <a:ea typeface="Open Sans" panose="020B0606030504020204" pitchFamily="34" charset="0"/>
              <a:cs typeface="Open Sans" panose="020B0606030504020204" pitchFamily="34" charset="0"/>
            </a:endParaRPr>
          </a:p>
        </p:txBody>
      </p:sp>
      <p:sp>
        <p:nvSpPr>
          <p:cNvPr id="623" name="Google Shape;623;p67"/>
          <p:cNvSpPr txBox="1">
            <a:spLocks noGrp="1"/>
          </p:cNvSpPr>
          <p:nvPr>
            <p:ph type="body" idx="1"/>
          </p:nvPr>
        </p:nvSpPr>
        <p:spPr>
          <a:xfrm>
            <a:off x="690100" y="1801186"/>
            <a:ext cx="7423753" cy="1958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600"/>
              </a:spcAft>
              <a:buSzPts val="1200"/>
              <a:buChar char="●"/>
            </a:pPr>
            <a:r>
              <a:rPr lang="en-US" sz="1400" dirty="0">
                <a:solidFill>
                  <a:schemeClr val="lt2"/>
                </a:solidFill>
                <a:uFill>
                  <a:noFill/>
                </a:uFill>
                <a:latin typeface="Open Sans" panose="020B0606030504020204" pitchFamily="34" charset="0"/>
                <a:ea typeface="Open Sans" panose="020B0606030504020204" pitchFamily="34" charset="0"/>
                <a:cs typeface="Open Sans" panose="020B0606030504020204" pitchFamily="34" charset="0"/>
                <a:sym typeface="Open Sans"/>
              </a:rPr>
              <a:t>https://www.learndatasci.com/glossary/gini-impurity/</a:t>
            </a:r>
          </a:p>
          <a:p>
            <a:pPr marL="457200" lvl="0" indent="-304800" algn="l" rtl="0">
              <a:spcBef>
                <a:spcPts val="0"/>
              </a:spcBef>
              <a:spcAft>
                <a:spcPts val="600"/>
              </a:spcAft>
              <a:buSzPts val="1200"/>
              <a:buChar char="●"/>
            </a:pPr>
            <a:r>
              <a:rPr lang="en-US" sz="1400" dirty="0">
                <a:solidFill>
                  <a:schemeClr val="lt2"/>
                </a:solidFill>
                <a:uFill>
                  <a:noFill/>
                </a:uFill>
                <a:latin typeface="Open Sans" panose="020B0606030504020204" pitchFamily="34" charset="0"/>
                <a:ea typeface="Open Sans" panose="020B0606030504020204" pitchFamily="34" charset="0"/>
                <a:cs typeface="Open Sans" panose="020B0606030504020204" pitchFamily="34" charset="0"/>
                <a:sym typeface="Open Sans"/>
              </a:rPr>
              <a:t>https://scikit-learn.org/stable/modules/tree.html</a:t>
            </a:r>
          </a:p>
          <a:p>
            <a:pPr marL="457200" lvl="0" indent="-304800" algn="l" rtl="0">
              <a:spcBef>
                <a:spcPts val="0"/>
              </a:spcBef>
              <a:spcAft>
                <a:spcPts val="600"/>
              </a:spcAft>
              <a:buSzPts val="1200"/>
              <a:buChar char="●"/>
            </a:pPr>
            <a:r>
              <a:rPr lang="en-US" sz="1400" dirty="0">
                <a:solidFill>
                  <a:schemeClr val="lt2"/>
                </a:solidFill>
                <a:uFill>
                  <a:noFill/>
                </a:uFill>
                <a:latin typeface="Open Sans" panose="020B0606030504020204" pitchFamily="34" charset="0"/>
                <a:ea typeface="Open Sans" panose="020B0606030504020204" pitchFamily="34" charset="0"/>
                <a:cs typeface="Open Sans" panose="020B0606030504020204" pitchFamily="34" charset="0"/>
                <a:sym typeface="Open Sans"/>
              </a:rPr>
              <a:t>https://www.ibm.com/cloud/learn/machine-learning</a:t>
            </a:r>
          </a:p>
          <a:p>
            <a:pPr marL="457200" lvl="0" indent="-304800" algn="l" rtl="0">
              <a:spcBef>
                <a:spcPts val="0"/>
              </a:spcBef>
              <a:spcAft>
                <a:spcPts val="600"/>
              </a:spcAft>
              <a:buSzPts val="1200"/>
              <a:buChar char="●"/>
            </a:pPr>
            <a:r>
              <a:rPr lang="en-US" sz="1400" dirty="0">
                <a:solidFill>
                  <a:schemeClr val="lt2"/>
                </a:solidFill>
                <a:uFill>
                  <a:noFill/>
                </a:uFill>
                <a:latin typeface="Open Sans" panose="020B0606030504020204" pitchFamily="34" charset="0"/>
                <a:ea typeface="Open Sans" panose="020B0606030504020204" pitchFamily="34" charset="0"/>
                <a:cs typeface="Open Sans" panose="020B0606030504020204" pitchFamily="34" charset="0"/>
                <a:sym typeface="Open Sans"/>
              </a:rPr>
              <a:t>https://www.kdnuggets.com/2020/01/decision-tree-algorithm-explained.html</a:t>
            </a:r>
            <a:endParaRPr sz="1400" dirty="0">
              <a:solidFill>
                <a:schemeClr val="lt2"/>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05" name="Google Shape;320;p31">
            <a:extLst>
              <a:ext uri="{FF2B5EF4-FFF2-40B4-BE49-F238E27FC236}">
                <a16:creationId xmlns:a16="http://schemas.microsoft.com/office/drawing/2014/main" id="{51C6F343-053F-7BC1-DECE-2ED9E12512AC}"/>
              </a:ext>
            </a:extLst>
          </p:cNvPr>
          <p:cNvSpPr/>
          <p:nvPr/>
        </p:nvSpPr>
        <p:spPr>
          <a:xfrm rot="1321147">
            <a:off x="1417303" y="1156264"/>
            <a:ext cx="557893" cy="557893"/>
          </a:xfrm>
          <a:custGeom>
            <a:avLst/>
            <a:gdLst/>
            <a:ahLst/>
            <a:cxnLst/>
            <a:rect l="l" t="t" r="r" b="b"/>
            <a:pathLst>
              <a:path w="19106" h="19106" extrusionOk="0">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4023"/>
              </a:solidFill>
              <a:effectLst/>
              <a:uLnTx/>
              <a:uFillTx/>
            </a:endParaRPr>
          </a:p>
        </p:txBody>
      </p:sp>
      <p:sp>
        <p:nvSpPr>
          <p:cNvPr id="189" name="Google Shape;189;p36"/>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a:t>
            </a:r>
            <a:r>
              <a:rPr lang="en" dirty="0">
                <a:solidFill>
                  <a:srgbClr val="014023"/>
                </a:solidFill>
              </a:rPr>
              <a:t>Contents</a:t>
            </a:r>
            <a:endParaRPr dirty="0">
              <a:solidFill>
                <a:srgbClr val="014023"/>
              </a:solidFill>
            </a:endParaRPr>
          </a:p>
        </p:txBody>
      </p:sp>
      <p:sp>
        <p:nvSpPr>
          <p:cNvPr id="83" name="Google Shape;319;p31">
            <a:extLst>
              <a:ext uri="{FF2B5EF4-FFF2-40B4-BE49-F238E27FC236}">
                <a16:creationId xmlns:a16="http://schemas.microsoft.com/office/drawing/2014/main" id="{3E684FBC-3C15-7236-5B66-3F4B74F3D5AF}"/>
              </a:ext>
            </a:extLst>
          </p:cNvPr>
          <p:cNvSpPr/>
          <p:nvPr/>
        </p:nvSpPr>
        <p:spPr>
          <a:xfrm rot="8100000">
            <a:off x="4974586" y="2225182"/>
            <a:ext cx="765920" cy="600663"/>
          </a:xfrm>
          <a:custGeom>
            <a:avLst/>
            <a:gdLst/>
            <a:ahLst/>
            <a:cxnLst/>
            <a:rect l="l" t="t" r="r" b="b"/>
            <a:pathLst>
              <a:path w="52454" h="34308" extrusionOk="0">
                <a:moveTo>
                  <a:pt x="12076" y="6506"/>
                </a:moveTo>
                <a:cubicBezTo>
                  <a:pt x="13582" y="6483"/>
                  <a:pt x="15043" y="6711"/>
                  <a:pt x="16390" y="7168"/>
                </a:cubicBezTo>
                <a:cubicBezTo>
                  <a:pt x="18581" y="7921"/>
                  <a:pt x="21000" y="7282"/>
                  <a:pt x="22552" y="5570"/>
                </a:cubicBezTo>
                <a:cubicBezTo>
                  <a:pt x="25702" y="2146"/>
                  <a:pt x="30199" y="1"/>
                  <a:pt x="35220" y="1"/>
                </a:cubicBezTo>
                <a:cubicBezTo>
                  <a:pt x="44670" y="1"/>
                  <a:pt x="52317" y="7556"/>
                  <a:pt x="52385" y="17005"/>
                </a:cubicBezTo>
                <a:cubicBezTo>
                  <a:pt x="52454" y="26546"/>
                  <a:pt x="44761" y="34307"/>
                  <a:pt x="35220" y="34307"/>
                </a:cubicBezTo>
                <a:cubicBezTo>
                  <a:pt x="30747" y="34307"/>
                  <a:pt x="26661" y="32595"/>
                  <a:pt x="23602" y="29765"/>
                </a:cubicBezTo>
                <a:cubicBezTo>
                  <a:pt x="22256" y="28532"/>
                  <a:pt x="20247" y="28304"/>
                  <a:pt x="18672" y="29263"/>
                </a:cubicBezTo>
                <a:cubicBezTo>
                  <a:pt x="16846" y="30358"/>
                  <a:pt x="14700" y="30975"/>
                  <a:pt x="12395" y="30975"/>
                </a:cubicBezTo>
                <a:cubicBezTo>
                  <a:pt x="5547" y="30975"/>
                  <a:pt x="1" y="25360"/>
                  <a:pt x="161" y="18466"/>
                </a:cubicBezTo>
                <a:cubicBezTo>
                  <a:pt x="320" y="11984"/>
                  <a:pt x="5593" y="6688"/>
                  <a:pt x="12076" y="6506"/>
                </a:cubicBezTo>
              </a:path>
            </a:pathLst>
          </a:custGeom>
          <a:solidFill>
            <a:srgbClr val="A6E1F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4023"/>
              </a:solidFill>
              <a:effectLst/>
              <a:uLnTx/>
              <a:uFillTx/>
            </a:endParaRPr>
          </a:p>
        </p:txBody>
      </p:sp>
      <p:sp>
        <p:nvSpPr>
          <p:cNvPr id="84" name="Google Shape;320;p31">
            <a:extLst>
              <a:ext uri="{FF2B5EF4-FFF2-40B4-BE49-F238E27FC236}">
                <a16:creationId xmlns:a16="http://schemas.microsoft.com/office/drawing/2014/main" id="{79E33175-5F30-9A95-FF36-5F3D7C90B405}"/>
              </a:ext>
            </a:extLst>
          </p:cNvPr>
          <p:cNvSpPr/>
          <p:nvPr/>
        </p:nvSpPr>
        <p:spPr>
          <a:xfrm rot="1321147">
            <a:off x="1411660" y="2268220"/>
            <a:ext cx="557893" cy="557893"/>
          </a:xfrm>
          <a:custGeom>
            <a:avLst/>
            <a:gdLst/>
            <a:ahLst/>
            <a:cxnLst/>
            <a:rect l="l" t="t" r="r" b="b"/>
            <a:pathLst>
              <a:path w="19106" h="19106" extrusionOk="0">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4023"/>
              </a:solidFill>
              <a:effectLst/>
              <a:uLnTx/>
              <a:uFillTx/>
            </a:endParaRPr>
          </a:p>
        </p:txBody>
      </p:sp>
      <p:sp>
        <p:nvSpPr>
          <p:cNvPr id="85" name="Google Shape;321;p31">
            <a:extLst>
              <a:ext uri="{FF2B5EF4-FFF2-40B4-BE49-F238E27FC236}">
                <a16:creationId xmlns:a16="http://schemas.microsoft.com/office/drawing/2014/main" id="{7001B414-B2F4-11B0-55EA-29B9F026F902}"/>
              </a:ext>
            </a:extLst>
          </p:cNvPr>
          <p:cNvSpPr/>
          <p:nvPr/>
        </p:nvSpPr>
        <p:spPr>
          <a:xfrm rot="19784178">
            <a:off x="1133668" y="3409073"/>
            <a:ext cx="894563" cy="632376"/>
          </a:xfrm>
          <a:custGeom>
            <a:avLst/>
            <a:gdLst/>
            <a:ahLst/>
            <a:cxnLst/>
            <a:rect l="l" t="t" r="r" b="b"/>
            <a:pathLst>
              <a:path w="52454" h="34308" extrusionOk="0">
                <a:moveTo>
                  <a:pt x="12076" y="6506"/>
                </a:moveTo>
                <a:cubicBezTo>
                  <a:pt x="13582" y="6483"/>
                  <a:pt x="15043" y="6711"/>
                  <a:pt x="16390" y="7168"/>
                </a:cubicBezTo>
                <a:cubicBezTo>
                  <a:pt x="18581" y="7921"/>
                  <a:pt x="21000" y="7282"/>
                  <a:pt x="22552" y="5570"/>
                </a:cubicBezTo>
                <a:cubicBezTo>
                  <a:pt x="25702" y="2146"/>
                  <a:pt x="30199" y="1"/>
                  <a:pt x="35220" y="1"/>
                </a:cubicBezTo>
                <a:cubicBezTo>
                  <a:pt x="44670" y="1"/>
                  <a:pt x="52317" y="7556"/>
                  <a:pt x="52385" y="17005"/>
                </a:cubicBezTo>
                <a:cubicBezTo>
                  <a:pt x="52454" y="26546"/>
                  <a:pt x="44761" y="34307"/>
                  <a:pt x="35220" y="34307"/>
                </a:cubicBezTo>
                <a:cubicBezTo>
                  <a:pt x="30747" y="34307"/>
                  <a:pt x="26661" y="32595"/>
                  <a:pt x="23602" y="29765"/>
                </a:cubicBezTo>
                <a:cubicBezTo>
                  <a:pt x="22256" y="28532"/>
                  <a:pt x="20247" y="28304"/>
                  <a:pt x="18672" y="29263"/>
                </a:cubicBezTo>
                <a:cubicBezTo>
                  <a:pt x="16846" y="30358"/>
                  <a:pt x="14700" y="30975"/>
                  <a:pt x="12395" y="30975"/>
                </a:cubicBezTo>
                <a:cubicBezTo>
                  <a:pt x="5547" y="30975"/>
                  <a:pt x="1" y="25360"/>
                  <a:pt x="161" y="18466"/>
                </a:cubicBezTo>
                <a:cubicBezTo>
                  <a:pt x="320" y="11984"/>
                  <a:pt x="5593" y="6688"/>
                  <a:pt x="12076" y="6506"/>
                </a:cubicBezTo>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4023"/>
              </a:solidFill>
              <a:effectLst/>
              <a:uLnTx/>
              <a:uFillTx/>
            </a:endParaRPr>
          </a:p>
        </p:txBody>
      </p:sp>
      <p:sp>
        <p:nvSpPr>
          <p:cNvPr id="86" name="Google Shape;322;p31">
            <a:extLst>
              <a:ext uri="{FF2B5EF4-FFF2-40B4-BE49-F238E27FC236}">
                <a16:creationId xmlns:a16="http://schemas.microsoft.com/office/drawing/2014/main" id="{78D4A695-A754-F723-786A-746E4735BA90}"/>
              </a:ext>
            </a:extLst>
          </p:cNvPr>
          <p:cNvSpPr/>
          <p:nvPr/>
        </p:nvSpPr>
        <p:spPr>
          <a:xfrm rot="1321147">
            <a:off x="5030707" y="3373287"/>
            <a:ext cx="557893" cy="557893"/>
          </a:xfrm>
          <a:custGeom>
            <a:avLst/>
            <a:gdLst/>
            <a:ahLst/>
            <a:cxnLst/>
            <a:rect l="l" t="t" r="r" b="b"/>
            <a:pathLst>
              <a:path w="19106" h="19106" extrusionOk="0">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bg2">
              <a:lumMod val="75000"/>
              <a:lumOff val="2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4023"/>
              </a:solidFill>
              <a:effectLst/>
              <a:uLnTx/>
              <a:uFillTx/>
            </a:endParaRPr>
          </a:p>
        </p:txBody>
      </p:sp>
      <p:sp>
        <p:nvSpPr>
          <p:cNvPr id="87" name="Google Shape;325;p31">
            <a:extLst>
              <a:ext uri="{FF2B5EF4-FFF2-40B4-BE49-F238E27FC236}">
                <a16:creationId xmlns:a16="http://schemas.microsoft.com/office/drawing/2014/main" id="{F454C691-0EDD-B9B9-93FE-C41B3CA27988}"/>
              </a:ext>
            </a:extLst>
          </p:cNvPr>
          <p:cNvSpPr txBox="1">
            <a:spLocks/>
          </p:cNvSpPr>
          <p:nvPr/>
        </p:nvSpPr>
        <p:spPr>
          <a:xfrm>
            <a:off x="1346947" y="1221977"/>
            <a:ext cx="67470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Margarine"/>
              <a:buNone/>
              <a:defRPr sz="2400" b="0" i="0" u="none" strike="noStrike" cap="none">
                <a:solidFill>
                  <a:schemeClr val="dk2"/>
                </a:solidFill>
                <a:latin typeface="Margarine"/>
                <a:ea typeface="Margarine"/>
                <a:cs typeface="Margarine"/>
                <a:sym typeface="Margarine"/>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81460"/>
              </a:buClr>
              <a:buSzPts val="2400"/>
              <a:buFont typeface="Margarine"/>
              <a:buNone/>
              <a:tabLst/>
              <a:defRPr/>
            </a:pPr>
            <a:r>
              <a:rPr kumimoji="0" lang="en" sz="2400" b="0" i="0" u="none" strike="noStrike" kern="0" cap="none" spc="0" normalizeH="0" baseline="0" noProof="0" dirty="0">
                <a:ln>
                  <a:noFill/>
                </a:ln>
                <a:solidFill>
                  <a:srgbClr val="014023"/>
                </a:solidFill>
                <a:effectLst/>
                <a:uLnTx/>
                <a:uFillTx/>
                <a:latin typeface="Margarine"/>
                <a:sym typeface="Margarine"/>
              </a:rPr>
              <a:t>1</a:t>
            </a:r>
          </a:p>
        </p:txBody>
      </p:sp>
      <p:sp>
        <p:nvSpPr>
          <p:cNvPr id="88" name="Google Shape;326;p31">
            <a:extLst>
              <a:ext uri="{FF2B5EF4-FFF2-40B4-BE49-F238E27FC236}">
                <a16:creationId xmlns:a16="http://schemas.microsoft.com/office/drawing/2014/main" id="{21C9FA4B-776C-7315-F845-C394668A00CB}"/>
              </a:ext>
            </a:extLst>
          </p:cNvPr>
          <p:cNvSpPr txBox="1">
            <a:spLocks/>
          </p:cNvSpPr>
          <p:nvPr/>
        </p:nvSpPr>
        <p:spPr>
          <a:xfrm>
            <a:off x="2066172" y="1221977"/>
            <a:ext cx="217950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Margarine"/>
              <a:buNone/>
              <a:defRPr sz="2000" b="0" i="0" u="none" strike="noStrike" cap="none">
                <a:solidFill>
                  <a:schemeClr val="dk2"/>
                </a:solidFill>
                <a:latin typeface="Margarine"/>
                <a:ea typeface="Margarine"/>
                <a:cs typeface="Margarine"/>
                <a:sym typeface="Margarine"/>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600"/>
              <a:buFont typeface="Margarine"/>
              <a:buNone/>
              <a:tabLst/>
              <a:defRPr/>
            </a:pPr>
            <a:r>
              <a:rPr kumimoji="0" lang="en-GB" sz="2000" b="1" i="0" u="none" strike="noStrike" kern="0" cap="none" spc="0" normalizeH="0" baseline="0" noProof="0" dirty="0">
                <a:ln>
                  <a:noFill/>
                </a:ln>
                <a:solidFill>
                  <a:srgbClr val="014023"/>
                </a:solidFill>
                <a:effectLst/>
                <a:uLnTx/>
                <a:uFillTx/>
                <a:latin typeface="Source Serif Pro" panose="02040603050405020204" pitchFamily="18" charset="0"/>
                <a:ea typeface="Source Serif Pro" panose="02040603050405020204" pitchFamily="18" charset="0"/>
                <a:sym typeface="Margarine"/>
              </a:rPr>
              <a:t>Introduction of Decision Tree</a:t>
            </a:r>
            <a:endParaRPr kumimoji="0" lang="en-US" sz="2000" b="1" i="0" u="none" strike="noStrike" kern="0" cap="none" spc="0" normalizeH="0" baseline="0" noProof="0" dirty="0">
              <a:ln>
                <a:noFill/>
              </a:ln>
              <a:solidFill>
                <a:srgbClr val="014023"/>
              </a:solidFill>
              <a:effectLst/>
              <a:uLnTx/>
              <a:uFillTx/>
              <a:latin typeface="Source Serif Pro" panose="02040603050405020204" pitchFamily="18" charset="0"/>
              <a:ea typeface="Source Serif Pro" panose="02040603050405020204" pitchFamily="18" charset="0"/>
              <a:sym typeface="Margarine"/>
            </a:endParaRPr>
          </a:p>
        </p:txBody>
      </p:sp>
      <p:sp>
        <p:nvSpPr>
          <p:cNvPr id="89" name="Google Shape;328;p31">
            <a:extLst>
              <a:ext uri="{FF2B5EF4-FFF2-40B4-BE49-F238E27FC236}">
                <a16:creationId xmlns:a16="http://schemas.microsoft.com/office/drawing/2014/main" id="{2FB9C69D-D7B3-6B08-322F-5AE04ADA978A}"/>
              </a:ext>
            </a:extLst>
          </p:cNvPr>
          <p:cNvSpPr txBox="1">
            <a:spLocks/>
          </p:cNvSpPr>
          <p:nvPr/>
        </p:nvSpPr>
        <p:spPr>
          <a:xfrm>
            <a:off x="2066172" y="1720014"/>
            <a:ext cx="217950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Kulim Park"/>
              <a:buNone/>
              <a:defRPr sz="1400" b="0" i="0" u="none" strike="noStrike" cap="none">
                <a:solidFill>
                  <a:schemeClr val="dk1"/>
                </a:solidFill>
                <a:latin typeface="Kulim Park"/>
                <a:ea typeface="Kulim Park"/>
                <a:cs typeface="Kulim Park"/>
                <a:sym typeface="Kulim Park"/>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400"/>
              <a:buFont typeface="Kulim Park"/>
              <a:buNone/>
              <a:tabLst/>
              <a:defRPr/>
            </a:pPr>
            <a:r>
              <a:rPr kumimoji="0" lang="en-GB" sz="1400" b="0" i="0" u="none" strike="noStrike" kern="0" cap="none" spc="0" normalizeH="0" baseline="0" noProof="0" dirty="0">
                <a:ln>
                  <a:noFill/>
                </a:ln>
                <a:solidFill>
                  <a:srgbClr val="107B54"/>
                </a:solidFill>
                <a:effectLst/>
                <a:uLnTx/>
                <a:uFillTx/>
                <a:latin typeface="Kulim Park"/>
                <a:sym typeface="Kulim Park"/>
              </a:rPr>
              <a:t>Basic information of Decision Trees</a:t>
            </a:r>
          </a:p>
        </p:txBody>
      </p:sp>
      <p:sp>
        <p:nvSpPr>
          <p:cNvPr id="90" name="Google Shape;329;p31">
            <a:extLst>
              <a:ext uri="{FF2B5EF4-FFF2-40B4-BE49-F238E27FC236}">
                <a16:creationId xmlns:a16="http://schemas.microsoft.com/office/drawing/2014/main" id="{E4D7FDEC-AF5A-2057-755A-735EE253242F}"/>
              </a:ext>
            </a:extLst>
          </p:cNvPr>
          <p:cNvSpPr txBox="1">
            <a:spLocks/>
          </p:cNvSpPr>
          <p:nvPr/>
        </p:nvSpPr>
        <p:spPr>
          <a:xfrm>
            <a:off x="1346947" y="2320902"/>
            <a:ext cx="67470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Margarine"/>
              <a:buNone/>
              <a:defRPr sz="2400" b="0" i="0" u="none" strike="noStrike" cap="none">
                <a:solidFill>
                  <a:schemeClr val="dk2"/>
                </a:solidFill>
                <a:latin typeface="Margarine"/>
                <a:ea typeface="Margarine"/>
                <a:cs typeface="Margarine"/>
                <a:sym typeface="Margarine"/>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81460"/>
              </a:buClr>
              <a:buSzPts val="2400"/>
              <a:buFont typeface="Margarine"/>
              <a:buNone/>
              <a:tabLst/>
              <a:defRPr/>
            </a:pPr>
            <a:r>
              <a:rPr kumimoji="0" lang="en" sz="2400" b="0" i="0" u="none" strike="noStrike" kern="0" cap="none" spc="0" normalizeH="0" baseline="0" noProof="0" dirty="0">
                <a:ln>
                  <a:noFill/>
                </a:ln>
                <a:solidFill>
                  <a:srgbClr val="014023"/>
                </a:solidFill>
                <a:effectLst/>
                <a:uLnTx/>
                <a:uFillTx/>
                <a:latin typeface="Margarine"/>
                <a:sym typeface="Margarine"/>
              </a:rPr>
              <a:t>2</a:t>
            </a:r>
          </a:p>
        </p:txBody>
      </p:sp>
      <p:sp>
        <p:nvSpPr>
          <p:cNvPr id="91" name="Google Shape;330;p31">
            <a:extLst>
              <a:ext uri="{FF2B5EF4-FFF2-40B4-BE49-F238E27FC236}">
                <a16:creationId xmlns:a16="http://schemas.microsoft.com/office/drawing/2014/main" id="{22CBD904-618B-310C-EA30-279861F42EC6}"/>
              </a:ext>
            </a:extLst>
          </p:cNvPr>
          <p:cNvSpPr txBox="1">
            <a:spLocks/>
          </p:cNvSpPr>
          <p:nvPr/>
        </p:nvSpPr>
        <p:spPr>
          <a:xfrm>
            <a:off x="2066172" y="2320902"/>
            <a:ext cx="239008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Margarine"/>
              <a:buNone/>
              <a:defRPr sz="2000" b="0" i="0" u="none" strike="noStrike" cap="none">
                <a:solidFill>
                  <a:schemeClr val="dk2"/>
                </a:solidFill>
                <a:latin typeface="Margarine"/>
                <a:ea typeface="Margarine"/>
                <a:cs typeface="Margarine"/>
                <a:sym typeface="Margarine"/>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600"/>
              <a:buFont typeface="Margarine"/>
              <a:buNone/>
              <a:tabLst/>
              <a:defRPr/>
            </a:pPr>
            <a:r>
              <a:rPr kumimoji="0" lang="en-US" sz="2000" b="1" i="0" u="none" strike="noStrike" kern="0" cap="none" spc="0" normalizeH="0" baseline="0" noProof="0" dirty="0">
                <a:ln>
                  <a:noFill/>
                </a:ln>
                <a:solidFill>
                  <a:srgbClr val="014023"/>
                </a:solidFill>
                <a:effectLst/>
                <a:uLnTx/>
                <a:uFillTx/>
                <a:latin typeface="Source Serif Pro" panose="02040603050405020204" pitchFamily="18" charset="0"/>
                <a:ea typeface="Source Serif Pro" panose="02040603050405020204" pitchFamily="18" charset="0"/>
                <a:sym typeface="Margarine"/>
              </a:rPr>
              <a:t>Gini Impurity</a:t>
            </a:r>
          </a:p>
        </p:txBody>
      </p:sp>
      <p:sp>
        <p:nvSpPr>
          <p:cNvPr id="92" name="Google Shape;331;p31">
            <a:extLst>
              <a:ext uri="{FF2B5EF4-FFF2-40B4-BE49-F238E27FC236}">
                <a16:creationId xmlns:a16="http://schemas.microsoft.com/office/drawing/2014/main" id="{32352974-1E66-D491-E9D9-CC105F03A111}"/>
              </a:ext>
            </a:extLst>
          </p:cNvPr>
          <p:cNvSpPr txBox="1">
            <a:spLocks/>
          </p:cNvSpPr>
          <p:nvPr/>
        </p:nvSpPr>
        <p:spPr>
          <a:xfrm>
            <a:off x="2066172" y="2554433"/>
            <a:ext cx="2403084" cy="6927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Kulim Park"/>
              <a:buNone/>
              <a:defRPr sz="1400" b="0" i="0" u="none" strike="noStrike" cap="none">
                <a:solidFill>
                  <a:schemeClr val="dk1"/>
                </a:solidFill>
                <a:latin typeface="Kulim Park"/>
                <a:ea typeface="Kulim Park"/>
                <a:cs typeface="Kulim Park"/>
                <a:sym typeface="Kulim Park"/>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400"/>
              <a:buFont typeface="Kulim Park"/>
              <a:buNone/>
              <a:tabLst/>
              <a:defRPr/>
            </a:pPr>
            <a:r>
              <a:rPr kumimoji="0" lang="en-GB" sz="1400" b="0" i="0" u="none" strike="noStrike" kern="0" cap="none" spc="0" normalizeH="0" baseline="0" noProof="0" dirty="0">
                <a:ln>
                  <a:noFill/>
                </a:ln>
                <a:solidFill>
                  <a:srgbClr val="107B54"/>
                </a:solidFill>
                <a:effectLst/>
                <a:uLnTx/>
                <a:uFillTx/>
                <a:latin typeface="Kulim Park"/>
                <a:sym typeface="Kulim Park"/>
              </a:rPr>
              <a:t>Understanding basic concept of Gini Impurity</a:t>
            </a:r>
          </a:p>
        </p:txBody>
      </p:sp>
      <p:sp>
        <p:nvSpPr>
          <p:cNvPr id="106" name="Google Shape;320;p31">
            <a:extLst>
              <a:ext uri="{FF2B5EF4-FFF2-40B4-BE49-F238E27FC236}">
                <a16:creationId xmlns:a16="http://schemas.microsoft.com/office/drawing/2014/main" id="{D866A7B2-4789-C47C-8C7B-EDEBCD137991}"/>
              </a:ext>
            </a:extLst>
          </p:cNvPr>
          <p:cNvSpPr/>
          <p:nvPr/>
        </p:nvSpPr>
        <p:spPr>
          <a:xfrm rot="1321147">
            <a:off x="5019388" y="1172624"/>
            <a:ext cx="557893" cy="557893"/>
          </a:xfrm>
          <a:custGeom>
            <a:avLst/>
            <a:gdLst/>
            <a:ahLst/>
            <a:cxnLst/>
            <a:rect l="l" t="t" r="r" b="b"/>
            <a:pathLst>
              <a:path w="19106" h="19106" extrusionOk="0">
                <a:moveTo>
                  <a:pt x="9565" y="1"/>
                </a:moveTo>
                <a:cubicBezTo>
                  <a:pt x="4269" y="1"/>
                  <a:pt x="1" y="4269"/>
                  <a:pt x="1" y="9564"/>
                </a:cubicBezTo>
                <a:cubicBezTo>
                  <a:pt x="1" y="14837"/>
                  <a:pt x="4269" y="19105"/>
                  <a:pt x="9565" y="19105"/>
                </a:cubicBezTo>
                <a:cubicBezTo>
                  <a:pt x="14837" y="19105"/>
                  <a:pt x="19106" y="14837"/>
                  <a:pt x="19106" y="9564"/>
                </a:cubicBezTo>
                <a:cubicBezTo>
                  <a:pt x="19106" y="4269"/>
                  <a:pt x="14837" y="1"/>
                  <a:pt x="9565" y="1"/>
                </a:cubicBezTo>
                <a:close/>
              </a:path>
            </a:pathLst>
          </a:custGeom>
          <a:solidFill>
            <a:schemeClr val="tx2">
              <a:lumMod val="75000"/>
              <a:lumOff val="25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14023"/>
              </a:solidFill>
              <a:effectLst/>
              <a:uLnTx/>
              <a:uFillTx/>
            </a:endParaRPr>
          </a:p>
        </p:txBody>
      </p:sp>
      <p:sp>
        <p:nvSpPr>
          <p:cNvPr id="93" name="Google Shape;332;p31">
            <a:extLst>
              <a:ext uri="{FF2B5EF4-FFF2-40B4-BE49-F238E27FC236}">
                <a16:creationId xmlns:a16="http://schemas.microsoft.com/office/drawing/2014/main" id="{43F887F4-8E66-2380-E5D6-412FAED2F6F8}"/>
              </a:ext>
            </a:extLst>
          </p:cNvPr>
          <p:cNvSpPr txBox="1">
            <a:spLocks/>
          </p:cNvSpPr>
          <p:nvPr/>
        </p:nvSpPr>
        <p:spPr>
          <a:xfrm>
            <a:off x="1346947" y="3419827"/>
            <a:ext cx="67470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Margarine"/>
              <a:buNone/>
              <a:defRPr sz="2400" b="0" i="0" u="none" strike="noStrike" cap="none">
                <a:solidFill>
                  <a:schemeClr val="dk2"/>
                </a:solidFill>
                <a:latin typeface="Margarine"/>
                <a:ea typeface="Margarine"/>
                <a:cs typeface="Margarine"/>
                <a:sym typeface="Margarine"/>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81460"/>
              </a:buClr>
              <a:buSzPts val="2400"/>
              <a:buFont typeface="Margarine"/>
              <a:buNone/>
              <a:tabLst/>
              <a:defRPr/>
            </a:pPr>
            <a:r>
              <a:rPr kumimoji="0" lang="en" sz="2400" b="0" i="0" u="none" strike="noStrike" kern="0" cap="none" spc="0" normalizeH="0" baseline="0" noProof="0" dirty="0">
                <a:ln>
                  <a:noFill/>
                </a:ln>
                <a:solidFill>
                  <a:srgbClr val="014023"/>
                </a:solidFill>
                <a:effectLst/>
                <a:uLnTx/>
                <a:uFillTx/>
                <a:latin typeface="Margarine"/>
                <a:sym typeface="Margarine"/>
              </a:rPr>
              <a:t>3</a:t>
            </a:r>
          </a:p>
        </p:txBody>
      </p:sp>
      <p:sp>
        <p:nvSpPr>
          <p:cNvPr id="94" name="Google Shape;333;p31">
            <a:extLst>
              <a:ext uri="{FF2B5EF4-FFF2-40B4-BE49-F238E27FC236}">
                <a16:creationId xmlns:a16="http://schemas.microsoft.com/office/drawing/2014/main" id="{6179864C-DDF2-8043-50E3-6CB95A6D371D}"/>
              </a:ext>
            </a:extLst>
          </p:cNvPr>
          <p:cNvSpPr txBox="1">
            <a:spLocks/>
          </p:cNvSpPr>
          <p:nvPr/>
        </p:nvSpPr>
        <p:spPr>
          <a:xfrm>
            <a:off x="2066172" y="3419827"/>
            <a:ext cx="2725746"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Margarine"/>
              <a:buNone/>
              <a:defRPr sz="2000" b="0" i="0" u="none" strike="noStrike" cap="none">
                <a:solidFill>
                  <a:schemeClr val="dk2"/>
                </a:solidFill>
                <a:latin typeface="Margarine"/>
                <a:ea typeface="Margarine"/>
                <a:cs typeface="Margarine"/>
                <a:sym typeface="Margarine"/>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600"/>
              <a:buFont typeface="Margarine"/>
              <a:buNone/>
              <a:tabLst/>
              <a:defRPr/>
            </a:pPr>
            <a:r>
              <a:rPr kumimoji="0" lang="en-US" sz="2000" b="1" i="0" u="none" strike="noStrike" kern="0" cap="none" spc="0" normalizeH="0" baseline="0" noProof="0" dirty="0">
                <a:ln>
                  <a:noFill/>
                </a:ln>
                <a:solidFill>
                  <a:srgbClr val="014023"/>
                </a:solidFill>
                <a:effectLst/>
                <a:uLnTx/>
                <a:uFillTx/>
                <a:sym typeface="Margarine"/>
              </a:rPr>
              <a:t>Data Understanding</a:t>
            </a:r>
          </a:p>
        </p:txBody>
      </p:sp>
      <p:sp>
        <p:nvSpPr>
          <p:cNvPr id="95" name="Google Shape;334;p31">
            <a:extLst>
              <a:ext uri="{FF2B5EF4-FFF2-40B4-BE49-F238E27FC236}">
                <a16:creationId xmlns:a16="http://schemas.microsoft.com/office/drawing/2014/main" id="{3A2CCBAA-C380-BCBF-185B-10C77EF39CDE}"/>
              </a:ext>
            </a:extLst>
          </p:cNvPr>
          <p:cNvSpPr txBox="1">
            <a:spLocks/>
          </p:cNvSpPr>
          <p:nvPr/>
        </p:nvSpPr>
        <p:spPr>
          <a:xfrm>
            <a:off x="2065600" y="3799257"/>
            <a:ext cx="217950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Kulim Park"/>
              <a:buNone/>
              <a:defRPr sz="1400" b="0" i="0" u="none" strike="noStrike" cap="none">
                <a:solidFill>
                  <a:schemeClr val="dk1"/>
                </a:solidFill>
                <a:latin typeface="Kulim Park"/>
                <a:ea typeface="Kulim Park"/>
                <a:cs typeface="Kulim Park"/>
                <a:sym typeface="Kulim Park"/>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400"/>
              <a:buFont typeface="Kulim Park"/>
              <a:buNone/>
              <a:tabLst/>
              <a:defRPr/>
            </a:pPr>
            <a:r>
              <a:rPr kumimoji="0" lang="en-US" sz="1400" b="0" i="0" u="none" strike="noStrike" kern="0" cap="none" spc="0" normalizeH="0" baseline="0" noProof="0" dirty="0">
                <a:ln>
                  <a:noFill/>
                </a:ln>
                <a:solidFill>
                  <a:srgbClr val="107B54"/>
                </a:solidFill>
                <a:effectLst/>
                <a:uLnTx/>
                <a:uFillTx/>
                <a:latin typeface="Kulim Park"/>
                <a:sym typeface="Kulim Park"/>
              </a:rPr>
              <a:t>Understanding the given dataset</a:t>
            </a:r>
          </a:p>
        </p:txBody>
      </p:sp>
      <p:sp>
        <p:nvSpPr>
          <p:cNvPr id="96" name="Google Shape;335;p31">
            <a:extLst>
              <a:ext uri="{FF2B5EF4-FFF2-40B4-BE49-F238E27FC236}">
                <a16:creationId xmlns:a16="http://schemas.microsoft.com/office/drawing/2014/main" id="{C172EFE6-FC3F-C88A-9BCE-6D5B64AB6EDF}"/>
              </a:ext>
            </a:extLst>
          </p:cNvPr>
          <p:cNvSpPr txBox="1">
            <a:spLocks/>
          </p:cNvSpPr>
          <p:nvPr/>
        </p:nvSpPr>
        <p:spPr>
          <a:xfrm>
            <a:off x="4959060" y="1232693"/>
            <a:ext cx="67470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Margarine"/>
              <a:buNone/>
              <a:defRPr sz="2400" b="0" i="0" u="none" strike="noStrike" cap="none">
                <a:solidFill>
                  <a:schemeClr val="dk2"/>
                </a:solidFill>
                <a:latin typeface="Margarine"/>
                <a:ea typeface="Margarine"/>
                <a:cs typeface="Margarine"/>
                <a:sym typeface="Margarine"/>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81460"/>
              </a:buClr>
              <a:buSzPts val="2400"/>
              <a:buFont typeface="Margarine"/>
              <a:buNone/>
              <a:tabLst/>
              <a:defRPr/>
            </a:pPr>
            <a:r>
              <a:rPr lang="en" dirty="0">
                <a:solidFill>
                  <a:srgbClr val="014023"/>
                </a:solidFill>
              </a:rPr>
              <a:t>4</a:t>
            </a:r>
            <a:endParaRPr kumimoji="0" lang="en" sz="2400" b="0" i="0" u="none" strike="noStrike" kern="0" cap="none" spc="0" normalizeH="0" baseline="0" noProof="0" dirty="0">
              <a:ln>
                <a:noFill/>
              </a:ln>
              <a:solidFill>
                <a:srgbClr val="014023"/>
              </a:solidFill>
              <a:effectLst/>
              <a:uLnTx/>
              <a:uFillTx/>
              <a:latin typeface="Margarine"/>
              <a:sym typeface="Margarine"/>
            </a:endParaRPr>
          </a:p>
        </p:txBody>
      </p:sp>
      <p:sp>
        <p:nvSpPr>
          <p:cNvPr id="97" name="Google Shape;336;p31">
            <a:extLst>
              <a:ext uri="{FF2B5EF4-FFF2-40B4-BE49-F238E27FC236}">
                <a16:creationId xmlns:a16="http://schemas.microsoft.com/office/drawing/2014/main" id="{2AB94922-5BA1-A092-31C7-0B1180CE5328}"/>
              </a:ext>
            </a:extLst>
          </p:cNvPr>
          <p:cNvSpPr txBox="1">
            <a:spLocks/>
          </p:cNvSpPr>
          <p:nvPr/>
        </p:nvSpPr>
        <p:spPr>
          <a:xfrm>
            <a:off x="5678284" y="1232693"/>
            <a:ext cx="3384695"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Margarine"/>
              <a:buNone/>
              <a:defRPr sz="2000" b="0" i="0" u="none" strike="noStrike" cap="none">
                <a:solidFill>
                  <a:schemeClr val="dk2"/>
                </a:solidFill>
                <a:latin typeface="Margarine"/>
                <a:ea typeface="Margarine"/>
                <a:cs typeface="Margarine"/>
                <a:sym typeface="Margarine"/>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600"/>
              <a:buFont typeface="Margarine"/>
              <a:buNone/>
              <a:tabLst/>
              <a:defRPr/>
            </a:pPr>
            <a:r>
              <a:rPr kumimoji="0" lang="en-US" sz="2000" b="1" i="0" u="none" strike="noStrike" kern="0" cap="none" spc="0" normalizeH="0" baseline="0" noProof="0" dirty="0">
                <a:ln>
                  <a:noFill/>
                </a:ln>
                <a:solidFill>
                  <a:srgbClr val="014023"/>
                </a:solidFill>
                <a:effectLst/>
                <a:uLnTx/>
                <a:uFillTx/>
                <a:latin typeface="Source Serif Pro" panose="02040603050405020204" pitchFamily="18" charset="0"/>
                <a:ea typeface="Source Serif Pro" panose="02040603050405020204" pitchFamily="18" charset="0"/>
                <a:sym typeface="Margarine"/>
              </a:rPr>
              <a:t>Exploratory Data </a:t>
            </a:r>
          </a:p>
          <a:p>
            <a:pPr marL="0" marR="0" lvl="0" indent="0" algn="l" defTabSz="914400" rtl="0" eaLnBrk="1" fontAlgn="auto" latinLnBrk="0" hangingPunct="1">
              <a:lnSpc>
                <a:spcPct val="100000"/>
              </a:lnSpc>
              <a:spcBef>
                <a:spcPts val="0"/>
              </a:spcBef>
              <a:spcAft>
                <a:spcPts val="0"/>
              </a:spcAft>
              <a:buClr>
                <a:srgbClr val="0C2233"/>
              </a:buClr>
              <a:buSzPts val="1600"/>
              <a:buFont typeface="Margarine"/>
              <a:buNone/>
              <a:tabLst/>
              <a:defRPr/>
            </a:pPr>
            <a:r>
              <a:rPr kumimoji="0" lang="en-US" sz="2000" b="1" i="0" u="none" strike="noStrike" kern="0" cap="none" spc="0" normalizeH="0" baseline="0" noProof="0" dirty="0">
                <a:ln>
                  <a:noFill/>
                </a:ln>
                <a:solidFill>
                  <a:srgbClr val="014023"/>
                </a:solidFill>
                <a:effectLst/>
                <a:uLnTx/>
                <a:uFillTx/>
                <a:latin typeface="Source Serif Pro" panose="02040603050405020204" pitchFamily="18" charset="0"/>
                <a:ea typeface="Source Serif Pro" panose="02040603050405020204" pitchFamily="18" charset="0"/>
                <a:sym typeface="Margarine"/>
              </a:rPr>
              <a:t>Analysis</a:t>
            </a:r>
          </a:p>
        </p:txBody>
      </p:sp>
      <p:sp>
        <p:nvSpPr>
          <p:cNvPr id="98" name="Google Shape;337;p31">
            <a:extLst>
              <a:ext uri="{FF2B5EF4-FFF2-40B4-BE49-F238E27FC236}">
                <a16:creationId xmlns:a16="http://schemas.microsoft.com/office/drawing/2014/main" id="{1FFEAD5B-8BC4-A489-D9DD-2C2785F33FC2}"/>
              </a:ext>
            </a:extLst>
          </p:cNvPr>
          <p:cNvSpPr txBox="1">
            <a:spLocks/>
          </p:cNvSpPr>
          <p:nvPr/>
        </p:nvSpPr>
        <p:spPr>
          <a:xfrm>
            <a:off x="5701436" y="1730160"/>
            <a:ext cx="217950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Kulim Park"/>
              <a:buNone/>
              <a:defRPr sz="1400" b="0" i="0" u="none" strike="noStrike" cap="none">
                <a:solidFill>
                  <a:schemeClr val="dk1"/>
                </a:solidFill>
                <a:latin typeface="Kulim Park"/>
                <a:ea typeface="Kulim Park"/>
                <a:cs typeface="Kulim Park"/>
                <a:sym typeface="Kulim Park"/>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400"/>
              <a:buFont typeface="Kulim Park"/>
              <a:buNone/>
              <a:tabLst/>
              <a:defRPr/>
            </a:pPr>
            <a:r>
              <a:rPr kumimoji="0" lang="en-US" sz="1400" b="0" i="0" u="none" strike="noStrike" kern="0" cap="none" spc="0" normalizeH="0" baseline="0" noProof="0" dirty="0">
                <a:ln>
                  <a:noFill/>
                </a:ln>
                <a:solidFill>
                  <a:srgbClr val="107B54"/>
                </a:solidFill>
                <a:effectLst/>
                <a:uLnTx/>
                <a:uFillTx/>
                <a:latin typeface="Kulim Park"/>
                <a:sym typeface="Kulim Park"/>
              </a:rPr>
              <a:t>Explore the dataset</a:t>
            </a:r>
            <a:r>
              <a:rPr lang="en-US" dirty="0">
                <a:solidFill>
                  <a:srgbClr val="107B54"/>
                </a:solidFill>
              </a:rPr>
              <a:t> to gain insight</a:t>
            </a:r>
            <a:endParaRPr kumimoji="0" lang="en-US" sz="1400" b="0" i="0" u="none" strike="noStrike" kern="0" cap="none" spc="0" normalizeH="0" baseline="0" noProof="0" dirty="0">
              <a:ln>
                <a:noFill/>
              </a:ln>
              <a:solidFill>
                <a:srgbClr val="107B54"/>
              </a:solidFill>
              <a:effectLst/>
              <a:uLnTx/>
              <a:uFillTx/>
              <a:latin typeface="Kulim Park"/>
              <a:sym typeface="Kulim Park"/>
            </a:endParaRPr>
          </a:p>
        </p:txBody>
      </p:sp>
      <p:sp>
        <p:nvSpPr>
          <p:cNvPr id="99" name="Google Shape;338;p31">
            <a:extLst>
              <a:ext uri="{FF2B5EF4-FFF2-40B4-BE49-F238E27FC236}">
                <a16:creationId xmlns:a16="http://schemas.microsoft.com/office/drawing/2014/main" id="{A69A1AE1-EB41-0D2D-DD98-5B7072F3CDA4}"/>
              </a:ext>
            </a:extLst>
          </p:cNvPr>
          <p:cNvSpPr txBox="1">
            <a:spLocks/>
          </p:cNvSpPr>
          <p:nvPr/>
        </p:nvSpPr>
        <p:spPr>
          <a:xfrm>
            <a:off x="4959060" y="2331618"/>
            <a:ext cx="67470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Margarine"/>
              <a:buNone/>
              <a:defRPr sz="2400" b="0" i="0" u="none" strike="noStrike" cap="none">
                <a:solidFill>
                  <a:schemeClr val="dk2"/>
                </a:solidFill>
                <a:latin typeface="Margarine"/>
                <a:ea typeface="Margarine"/>
                <a:cs typeface="Margarine"/>
                <a:sym typeface="Margarine"/>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81460"/>
              </a:buClr>
              <a:buSzPts val="2400"/>
              <a:buFont typeface="Margarine"/>
              <a:buNone/>
              <a:tabLst/>
              <a:defRPr/>
            </a:pPr>
            <a:r>
              <a:rPr lang="en" dirty="0">
                <a:solidFill>
                  <a:srgbClr val="014023"/>
                </a:solidFill>
              </a:rPr>
              <a:t>5</a:t>
            </a:r>
            <a:endParaRPr kumimoji="0" lang="en" sz="2400" b="0" i="0" u="none" strike="noStrike" kern="0" cap="none" spc="0" normalizeH="0" baseline="0" noProof="0" dirty="0">
              <a:ln>
                <a:noFill/>
              </a:ln>
              <a:solidFill>
                <a:srgbClr val="014023"/>
              </a:solidFill>
              <a:effectLst/>
              <a:uLnTx/>
              <a:uFillTx/>
              <a:latin typeface="Margarine"/>
              <a:sym typeface="Margarine"/>
            </a:endParaRPr>
          </a:p>
        </p:txBody>
      </p:sp>
      <p:sp>
        <p:nvSpPr>
          <p:cNvPr id="100" name="Google Shape;339;p31">
            <a:extLst>
              <a:ext uri="{FF2B5EF4-FFF2-40B4-BE49-F238E27FC236}">
                <a16:creationId xmlns:a16="http://schemas.microsoft.com/office/drawing/2014/main" id="{8C8860F6-B715-4834-E4D6-803615164BA4}"/>
              </a:ext>
            </a:extLst>
          </p:cNvPr>
          <p:cNvSpPr txBox="1">
            <a:spLocks/>
          </p:cNvSpPr>
          <p:nvPr/>
        </p:nvSpPr>
        <p:spPr>
          <a:xfrm>
            <a:off x="5678284" y="2331618"/>
            <a:ext cx="2597615"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Margarine"/>
              <a:buNone/>
              <a:defRPr sz="2000" b="0" i="0" u="none" strike="noStrike" cap="none">
                <a:solidFill>
                  <a:schemeClr val="dk2"/>
                </a:solidFill>
                <a:latin typeface="Margarine"/>
                <a:ea typeface="Margarine"/>
                <a:cs typeface="Margarine"/>
                <a:sym typeface="Margarine"/>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600"/>
              <a:buFont typeface="Margarine"/>
              <a:buNone/>
              <a:tabLst/>
              <a:defRPr/>
            </a:pPr>
            <a:r>
              <a:rPr kumimoji="0" lang="en-US" sz="2000" b="1" i="0" u="none" strike="noStrike" kern="0" cap="none" spc="0" normalizeH="0" baseline="0" noProof="0" dirty="0">
                <a:ln>
                  <a:noFill/>
                </a:ln>
                <a:solidFill>
                  <a:srgbClr val="014023"/>
                </a:solidFill>
                <a:effectLst/>
                <a:uLnTx/>
                <a:uFillTx/>
                <a:latin typeface="Source Serif Pro" panose="02040603050405020204" pitchFamily="18" charset="0"/>
                <a:ea typeface="Source Serif Pro" panose="02040603050405020204" pitchFamily="18" charset="0"/>
                <a:sym typeface="Margarine"/>
              </a:rPr>
              <a:t>Modelling</a:t>
            </a:r>
          </a:p>
        </p:txBody>
      </p:sp>
      <p:sp>
        <p:nvSpPr>
          <p:cNvPr id="101" name="Google Shape;340;p31">
            <a:extLst>
              <a:ext uri="{FF2B5EF4-FFF2-40B4-BE49-F238E27FC236}">
                <a16:creationId xmlns:a16="http://schemas.microsoft.com/office/drawing/2014/main" id="{F1FA044F-1045-3458-EE3A-3F4FE56C0539}"/>
              </a:ext>
            </a:extLst>
          </p:cNvPr>
          <p:cNvSpPr txBox="1">
            <a:spLocks/>
          </p:cNvSpPr>
          <p:nvPr/>
        </p:nvSpPr>
        <p:spPr>
          <a:xfrm>
            <a:off x="5678285" y="2689901"/>
            <a:ext cx="217950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Kulim Park"/>
              <a:buNone/>
              <a:defRPr sz="1400" b="0" i="0" u="none" strike="noStrike" cap="none">
                <a:solidFill>
                  <a:schemeClr val="dk1"/>
                </a:solidFill>
                <a:latin typeface="Kulim Park"/>
                <a:ea typeface="Kulim Park"/>
                <a:cs typeface="Kulim Park"/>
                <a:sym typeface="Kulim Park"/>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400"/>
              <a:buFont typeface="Kulim Park"/>
              <a:buNone/>
              <a:tabLst/>
              <a:defRPr/>
            </a:pPr>
            <a:r>
              <a:rPr kumimoji="0" lang="en-GB" sz="1400" b="0" i="0" u="none" strike="noStrike" kern="0" cap="none" spc="0" normalizeH="0" baseline="0" noProof="0" dirty="0">
                <a:ln>
                  <a:noFill/>
                </a:ln>
                <a:solidFill>
                  <a:srgbClr val="107B54"/>
                </a:solidFill>
                <a:effectLst/>
                <a:uLnTx/>
                <a:uFillTx/>
                <a:latin typeface="Kulim Park"/>
                <a:sym typeface="Kulim Park"/>
              </a:rPr>
              <a:t>Applying Decision Tree Model</a:t>
            </a:r>
          </a:p>
        </p:txBody>
      </p:sp>
      <p:sp>
        <p:nvSpPr>
          <p:cNvPr id="102" name="Google Shape;341;p31">
            <a:extLst>
              <a:ext uri="{FF2B5EF4-FFF2-40B4-BE49-F238E27FC236}">
                <a16:creationId xmlns:a16="http://schemas.microsoft.com/office/drawing/2014/main" id="{02349D66-4137-E6E6-4B28-BE1A014D1BD6}"/>
              </a:ext>
            </a:extLst>
          </p:cNvPr>
          <p:cNvSpPr txBox="1">
            <a:spLocks/>
          </p:cNvSpPr>
          <p:nvPr/>
        </p:nvSpPr>
        <p:spPr>
          <a:xfrm>
            <a:off x="4959060" y="3430543"/>
            <a:ext cx="674700"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Margarine"/>
              <a:buNone/>
              <a:defRPr sz="2400" b="0" i="0" u="none" strike="noStrike" cap="none">
                <a:solidFill>
                  <a:schemeClr val="dk2"/>
                </a:solidFill>
                <a:latin typeface="Margarine"/>
                <a:ea typeface="Margarine"/>
                <a:cs typeface="Margarine"/>
                <a:sym typeface="Margarine"/>
              </a:defRPr>
            </a:lvl1pPr>
            <a:lvl2pPr marR="0" lvl="1"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000"/>
              <a:buFont typeface="Arial"/>
              <a:buNone/>
              <a:defRPr sz="30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381460"/>
              </a:buClr>
              <a:buSzPts val="2400"/>
              <a:buFont typeface="Margarine"/>
              <a:buNone/>
              <a:tabLst/>
              <a:defRPr/>
            </a:pPr>
            <a:r>
              <a:rPr kumimoji="0" lang="en" sz="2400" b="0" i="0" u="none" strike="noStrike" kern="0" cap="none" spc="0" normalizeH="0" baseline="0" noProof="0" dirty="0">
                <a:ln>
                  <a:noFill/>
                </a:ln>
                <a:solidFill>
                  <a:srgbClr val="014023"/>
                </a:solidFill>
                <a:effectLst/>
                <a:uLnTx/>
                <a:uFillTx/>
                <a:latin typeface="Margarine"/>
                <a:sym typeface="Margarine"/>
              </a:rPr>
              <a:t>6</a:t>
            </a:r>
          </a:p>
        </p:txBody>
      </p:sp>
      <p:sp>
        <p:nvSpPr>
          <p:cNvPr id="103" name="Google Shape;342;p31">
            <a:extLst>
              <a:ext uri="{FF2B5EF4-FFF2-40B4-BE49-F238E27FC236}">
                <a16:creationId xmlns:a16="http://schemas.microsoft.com/office/drawing/2014/main" id="{57250228-0E43-9D39-A014-6D16BD9A16A5}"/>
              </a:ext>
            </a:extLst>
          </p:cNvPr>
          <p:cNvSpPr txBox="1">
            <a:spLocks/>
          </p:cNvSpPr>
          <p:nvPr/>
        </p:nvSpPr>
        <p:spPr>
          <a:xfrm>
            <a:off x="5678285" y="3430543"/>
            <a:ext cx="2545456"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Margarine"/>
              <a:buNone/>
              <a:defRPr sz="2000" b="0" i="0" u="none" strike="noStrike" cap="none">
                <a:solidFill>
                  <a:schemeClr val="dk2"/>
                </a:solidFill>
                <a:latin typeface="Margarine"/>
                <a:ea typeface="Margarine"/>
                <a:cs typeface="Margarine"/>
                <a:sym typeface="Margarine"/>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600"/>
              <a:buFont typeface="Margarine"/>
              <a:buNone/>
              <a:tabLst/>
              <a:defRPr/>
            </a:pPr>
            <a:r>
              <a:rPr lang="en-US" b="1" dirty="0">
                <a:solidFill>
                  <a:srgbClr val="014023"/>
                </a:solidFill>
                <a:latin typeface="Source Serif Pro" panose="02040603050405020204" pitchFamily="18" charset="0"/>
                <a:ea typeface="Source Serif Pro" panose="02040603050405020204" pitchFamily="18" charset="0"/>
              </a:rPr>
              <a:t>Model </a:t>
            </a:r>
            <a:r>
              <a:rPr kumimoji="0" lang="en-US" sz="2000" b="1" i="0" u="none" strike="noStrike" kern="0" cap="none" spc="0" normalizeH="0" baseline="0" noProof="0" dirty="0">
                <a:ln>
                  <a:noFill/>
                </a:ln>
                <a:solidFill>
                  <a:srgbClr val="014023"/>
                </a:solidFill>
                <a:effectLst/>
                <a:uLnTx/>
                <a:uFillTx/>
                <a:latin typeface="Source Serif Pro" panose="02040603050405020204" pitchFamily="18" charset="0"/>
                <a:ea typeface="Source Serif Pro" panose="02040603050405020204" pitchFamily="18" charset="0"/>
                <a:sym typeface="Margarine"/>
              </a:rPr>
              <a:t>Evaluation</a:t>
            </a:r>
          </a:p>
        </p:txBody>
      </p:sp>
      <p:sp>
        <p:nvSpPr>
          <p:cNvPr id="104" name="Google Shape;343;p31">
            <a:extLst>
              <a:ext uri="{FF2B5EF4-FFF2-40B4-BE49-F238E27FC236}">
                <a16:creationId xmlns:a16="http://schemas.microsoft.com/office/drawing/2014/main" id="{C9C6F158-A047-D1AE-85B8-B129353ED935}"/>
              </a:ext>
            </a:extLst>
          </p:cNvPr>
          <p:cNvSpPr txBox="1">
            <a:spLocks/>
          </p:cNvSpPr>
          <p:nvPr/>
        </p:nvSpPr>
        <p:spPr>
          <a:xfrm>
            <a:off x="5666996" y="3792541"/>
            <a:ext cx="2364834" cy="430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Kulim Park"/>
              <a:buNone/>
              <a:defRPr sz="1400" b="0" i="0" u="none" strike="noStrike" cap="none">
                <a:solidFill>
                  <a:schemeClr val="dk1"/>
                </a:solidFill>
                <a:latin typeface="Kulim Park"/>
                <a:ea typeface="Kulim Park"/>
                <a:cs typeface="Kulim Park"/>
                <a:sym typeface="Kulim Park"/>
              </a:defRPr>
            </a:lvl1pPr>
            <a:lvl2pPr marL="914400" marR="0" lvl="1"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2pPr>
            <a:lvl3pPr marL="1371600" marR="0" lvl="2"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3pPr>
            <a:lvl4pPr marL="1828800" marR="0" lvl="3"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4pPr>
            <a:lvl5pPr marL="2286000" marR="0" lvl="4"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5pPr>
            <a:lvl6pPr marL="2743200" marR="0" lvl="5"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6pPr>
            <a:lvl7pPr marL="3200400" marR="0" lvl="6"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7pPr>
            <a:lvl8pPr marL="3657600" marR="0" lvl="7"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8pPr>
            <a:lvl9pPr marL="4114800" marR="0" lvl="8" indent="-330200" algn="l" rtl="0">
              <a:lnSpc>
                <a:spcPct val="100000"/>
              </a:lnSpc>
              <a:spcBef>
                <a:spcPts val="0"/>
              </a:spcBef>
              <a:spcAft>
                <a:spcPts val="0"/>
              </a:spcAft>
              <a:buClr>
                <a:schemeClr val="dk1"/>
              </a:buClr>
              <a:buSzPts val="1800"/>
              <a:buFont typeface="Margarine"/>
              <a:buNone/>
              <a:defRPr sz="1800" b="0" i="0" u="none" strike="noStrike" cap="none">
                <a:solidFill>
                  <a:schemeClr val="dk1"/>
                </a:solidFill>
                <a:latin typeface="Margarine"/>
                <a:ea typeface="Margarine"/>
                <a:cs typeface="Margarine"/>
                <a:sym typeface="Margarine"/>
              </a:defRPr>
            </a:lvl9pPr>
          </a:lstStyle>
          <a:p>
            <a:pPr marL="0" marR="0" lvl="0" indent="0" algn="l" defTabSz="914400" rtl="0" eaLnBrk="1" fontAlgn="auto" latinLnBrk="0" hangingPunct="1">
              <a:lnSpc>
                <a:spcPct val="100000"/>
              </a:lnSpc>
              <a:spcBef>
                <a:spcPts val="0"/>
              </a:spcBef>
              <a:spcAft>
                <a:spcPts val="0"/>
              </a:spcAft>
              <a:buClr>
                <a:srgbClr val="0C2233"/>
              </a:buClr>
              <a:buSzPts val="1400"/>
              <a:buFont typeface="Kulim Park"/>
              <a:buNone/>
              <a:tabLst/>
              <a:defRPr/>
            </a:pPr>
            <a:r>
              <a:rPr kumimoji="0" lang="en-GB" sz="1400" b="0" i="0" u="none" strike="noStrike" kern="0" cap="none" spc="0" normalizeH="0" baseline="0" noProof="0" dirty="0">
                <a:ln>
                  <a:noFill/>
                </a:ln>
                <a:solidFill>
                  <a:srgbClr val="107B54"/>
                </a:solidFill>
                <a:effectLst/>
                <a:uLnTx/>
                <a:uFillTx/>
                <a:latin typeface="Kulim Park"/>
                <a:sym typeface="Kulim Park"/>
              </a:rPr>
              <a:t>Evaluate the model performance</a:t>
            </a:r>
          </a:p>
        </p:txBody>
      </p:sp>
      <p:pic>
        <p:nvPicPr>
          <p:cNvPr id="107" name="Google Shape;530;p60">
            <a:extLst>
              <a:ext uri="{FF2B5EF4-FFF2-40B4-BE49-F238E27FC236}">
                <a16:creationId xmlns:a16="http://schemas.microsoft.com/office/drawing/2014/main" id="{5AF1BF70-3102-FCF8-B216-8BB423F6BBCF}"/>
              </a:ext>
            </a:extLst>
          </p:cNvPr>
          <p:cNvPicPr preferRelativeResize="0"/>
          <p:nvPr/>
        </p:nvPicPr>
        <p:blipFill>
          <a:blip r:embed="rId3">
            <a:alphaModFix/>
          </a:blip>
          <a:stretch>
            <a:fillRect/>
          </a:stretch>
        </p:blipFill>
        <p:spPr>
          <a:xfrm>
            <a:off x="-491296" y="3604758"/>
            <a:ext cx="1759225" cy="25655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4"/>
        <p:cNvGrpSpPr/>
        <p:nvPr/>
      </p:nvGrpSpPr>
      <p:grpSpPr>
        <a:xfrm>
          <a:off x="0" y="0"/>
          <a:ext cx="0" cy="0"/>
          <a:chOff x="0" y="0"/>
          <a:chExt cx="0" cy="0"/>
        </a:xfrm>
      </p:grpSpPr>
      <p:sp>
        <p:nvSpPr>
          <p:cNvPr id="585" name="Google Shape;585;p65"/>
          <p:cNvSpPr/>
          <p:nvPr/>
        </p:nvSpPr>
        <p:spPr>
          <a:xfrm>
            <a:off x="1490700" y="489450"/>
            <a:ext cx="6162600" cy="280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6" name="Google Shape;586;p65"/>
          <p:cNvSpPr txBox="1">
            <a:spLocks noGrp="1"/>
          </p:cNvSpPr>
          <p:nvPr>
            <p:ph type="subTitle" idx="1"/>
          </p:nvPr>
        </p:nvSpPr>
        <p:spPr>
          <a:xfrm>
            <a:off x="2194200" y="1609683"/>
            <a:ext cx="4755600" cy="11694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en" dirty="0"/>
              <a:t>Do you have any questions?</a:t>
            </a:r>
            <a:endParaRPr dirty="0"/>
          </a:p>
          <a:p>
            <a:pPr marL="0" lvl="0" indent="0" algn="ctr" rtl="0">
              <a:spcBef>
                <a:spcPts val="0"/>
              </a:spcBef>
              <a:spcAft>
                <a:spcPts val="600"/>
              </a:spcAft>
              <a:buNone/>
            </a:pPr>
            <a:r>
              <a:rPr lang="en" dirty="0"/>
              <a:t>rafiwirawan@gmail.com</a:t>
            </a:r>
            <a:endParaRPr dirty="0"/>
          </a:p>
          <a:p>
            <a:pPr marL="0" lvl="0" indent="0" algn="ctr" rtl="0">
              <a:spcBef>
                <a:spcPts val="0"/>
              </a:spcBef>
              <a:spcAft>
                <a:spcPts val="600"/>
              </a:spcAft>
              <a:buNone/>
            </a:pPr>
            <a:r>
              <a:rPr lang="en-US" dirty="0"/>
              <a:t>linkedin.com/in/muhammadrafiwirawanputra/</a:t>
            </a:r>
            <a:endParaRPr dirty="0"/>
          </a:p>
        </p:txBody>
      </p:sp>
      <p:sp>
        <p:nvSpPr>
          <p:cNvPr id="587" name="Google Shape;587;p65"/>
          <p:cNvSpPr txBox="1">
            <a:spLocks noGrp="1"/>
          </p:cNvSpPr>
          <p:nvPr>
            <p:ph type="title"/>
          </p:nvPr>
        </p:nvSpPr>
        <p:spPr>
          <a:xfrm>
            <a:off x="2553900" y="589575"/>
            <a:ext cx="4036200" cy="9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dirty="0"/>
          </a:p>
        </p:txBody>
      </p:sp>
      <p:sp>
        <p:nvSpPr>
          <p:cNvPr id="588" name="Google Shape;588;p65"/>
          <p:cNvSpPr/>
          <p:nvPr/>
        </p:nvSpPr>
        <p:spPr>
          <a:xfrm>
            <a:off x="3320425" y="3498850"/>
            <a:ext cx="510909" cy="511473"/>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89" name="Google Shape;589;p65"/>
          <p:cNvGrpSpPr/>
          <p:nvPr/>
        </p:nvGrpSpPr>
        <p:grpSpPr>
          <a:xfrm>
            <a:off x="3984702" y="3498711"/>
            <a:ext cx="511470" cy="510906"/>
            <a:chOff x="3303268" y="3817349"/>
            <a:chExt cx="346056" cy="345674"/>
          </a:xfrm>
        </p:grpSpPr>
        <p:sp>
          <p:nvSpPr>
            <p:cNvPr id="590" name="Google Shape;590;p65"/>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591;p6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2" name="Google Shape;592;p6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593;p6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4" name="Google Shape;594;p65"/>
          <p:cNvGrpSpPr/>
          <p:nvPr/>
        </p:nvGrpSpPr>
        <p:grpSpPr>
          <a:xfrm>
            <a:off x="4648456" y="3498711"/>
            <a:ext cx="511470" cy="510906"/>
            <a:chOff x="3752358" y="3817349"/>
            <a:chExt cx="346056" cy="345674"/>
          </a:xfrm>
        </p:grpSpPr>
        <p:sp>
          <p:nvSpPr>
            <p:cNvPr id="595" name="Google Shape;595;p65"/>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6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6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6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9" name="Google Shape;599;p65"/>
          <p:cNvGrpSpPr/>
          <p:nvPr/>
        </p:nvGrpSpPr>
        <p:grpSpPr>
          <a:xfrm>
            <a:off x="5312210" y="3498711"/>
            <a:ext cx="511423" cy="510906"/>
            <a:chOff x="4201447" y="3817349"/>
            <a:chExt cx="346024" cy="345674"/>
          </a:xfrm>
        </p:grpSpPr>
        <p:sp>
          <p:nvSpPr>
            <p:cNvPr id="600" name="Google Shape;600;p65"/>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65"/>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02" name="Google Shape;602;p65"/>
          <p:cNvSpPr/>
          <p:nvPr/>
        </p:nvSpPr>
        <p:spPr>
          <a:xfrm rot="719614">
            <a:off x="7193625" y="2921449"/>
            <a:ext cx="606632" cy="48630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65"/>
          <p:cNvSpPr/>
          <p:nvPr/>
        </p:nvSpPr>
        <p:spPr>
          <a:xfrm rot="719614">
            <a:off x="1338756" y="368647"/>
            <a:ext cx="606632" cy="486308"/>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7" name="Google Shape;237;p41"/>
          <p:cNvSpPr txBox="1">
            <a:spLocks noGrp="1"/>
          </p:cNvSpPr>
          <p:nvPr>
            <p:ph type="subTitle" idx="2"/>
          </p:nvPr>
        </p:nvSpPr>
        <p:spPr>
          <a:xfrm>
            <a:off x="4595148" y="955327"/>
            <a:ext cx="4514127" cy="406808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dirty="0"/>
              <a:t>Decision Tree is a </a:t>
            </a:r>
            <a:r>
              <a:rPr lang="en-GB" sz="1400" b="1" dirty="0"/>
              <a:t>non-parametric supervised learning</a:t>
            </a:r>
            <a:r>
              <a:rPr lang="en-GB" sz="1400" dirty="0"/>
              <a:t> method used for classification and regression. The goal is to create a model that </a:t>
            </a:r>
            <a:r>
              <a:rPr lang="en-GB" sz="1400" b="1" dirty="0"/>
              <a:t>predicts the value</a:t>
            </a:r>
            <a:r>
              <a:rPr lang="en-GB" sz="1400" dirty="0"/>
              <a:t> of a target variable by </a:t>
            </a:r>
            <a:r>
              <a:rPr lang="en-GB" sz="1400" b="1" dirty="0"/>
              <a:t>learning simple decision </a:t>
            </a:r>
            <a:r>
              <a:rPr lang="en-GB" sz="1400" dirty="0"/>
              <a:t>rules inferred from the data features. (Source : Scikit-Learn)</a:t>
            </a:r>
          </a:p>
          <a:p>
            <a:pPr marL="0" lvl="0" indent="0" algn="just" rtl="0">
              <a:spcBef>
                <a:spcPts val="0"/>
              </a:spcBef>
              <a:spcAft>
                <a:spcPts val="0"/>
              </a:spcAft>
              <a:buNone/>
            </a:pPr>
            <a:endParaRPr lang="en-GB" sz="1400" dirty="0"/>
          </a:p>
          <a:p>
            <a:pPr marL="0" lvl="0" indent="0" algn="just" rtl="0">
              <a:spcBef>
                <a:spcPts val="0"/>
              </a:spcBef>
              <a:spcAft>
                <a:spcPts val="0"/>
              </a:spcAft>
              <a:buNone/>
            </a:pPr>
            <a:r>
              <a:rPr lang="en-GB" sz="1400" dirty="0"/>
              <a:t>Decision trees can be used for both predicting </a:t>
            </a:r>
            <a:r>
              <a:rPr lang="en-GB" sz="1400" b="1" dirty="0"/>
              <a:t>numerical values </a:t>
            </a:r>
            <a:r>
              <a:rPr lang="en-GB" sz="1400" dirty="0"/>
              <a:t>(regression) and </a:t>
            </a:r>
            <a:r>
              <a:rPr lang="en-GB" sz="1400" b="1" dirty="0"/>
              <a:t>classifying data </a:t>
            </a:r>
            <a:r>
              <a:rPr lang="en-GB" sz="1400" dirty="0"/>
              <a:t>into categories. Decision trees use a </a:t>
            </a:r>
            <a:r>
              <a:rPr lang="en-GB" sz="1400" b="1" dirty="0"/>
              <a:t>branching sequence of linked decisions </a:t>
            </a:r>
            <a:r>
              <a:rPr lang="en-GB" sz="1400" dirty="0"/>
              <a:t>that can be represented with a tree diagram. (Source : IBM)</a:t>
            </a:r>
          </a:p>
        </p:txBody>
      </p:sp>
      <p:pic>
        <p:nvPicPr>
          <p:cNvPr id="240" name="Google Shape;240;p41"/>
          <p:cNvPicPr preferRelativeResize="0"/>
          <p:nvPr/>
        </p:nvPicPr>
        <p:blipFill rotWithShape="1">
          <a:blip r:embed="rId3">
            <a:alphaModFix/>
          </a:blip>
          <a:srcRect l="27176" r="22821"/>
          <a:stretch/>
        </p:blipFill>
        <p:spPr>
          <a:xfrm>
            <a:off x="0" y="0"/>
            <a:ext cx="4572000" cy="5143500"/>
          </a:xfrm>
          <a:prstGeom prst="rect">
            <a:avLst/>
          </a:prstGeom>
          <a:noFill/>
          <a:ln>
            <a:noFill/>
          </a:ln>
        </p:spPr>
      </p:pic>
      <p:sp>
        <p:nvSpPr>
          <p:cNvPr id="10" name="Rectangle 9">
            <a:extLst>
              <a:ext uri="{FF2B5EF4-FFF2-40B4-BE49-F238E27FC236}">
                <a16:creationId xmlns:a16="http://schemas.microsoft.com/office/drawing/2014/main" id="{65EF953E-4A27-858D-71A4-2BD8A6911CE5}"/>
              </a:ext>
            </a:extLst>
          </p:cNvPr>
          <p:cNvSpPr/>
          <p:nvPr/>
        </p:nvSpPr>
        <p:spPr>
          <a:xfrm>
            <a:off x="0" y="904876"/>
            <a:ext cx="4581526" cy="3076816"/>
          </a:xfrm>
          <a:prstGeom prst="rect">
            <a:avLst/>
          </a:prstGeom>
          <a:solidFill>
            <a:srgbClr val="D9EAD3"/>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41" name="Google Shape;241;p41"/>
          <p:cNvSpPr txBox="1">
            <a:spLocks noGrp="1"/>
          </p:cNvSpPr>
          <p:nvPr>
            <p:ph type="title"/>
          </p:nvPr>
        </p:nvSpPr>
        <p:spPr>
          <a:xfrm>
            <a:off x="4548852" y="171928"/>
            <a:ext cx="459514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Decision Trees?</a:t>
            </a:r>
          </a:p>
        </p:txBody>
      </p:sp>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pic>
        <p:nvPicPr>
          <p:cNvPr id="9" name="Picture 8">
            <a:extLst>
              <a:ext uri="{FF2B5EF4-FFF2-40B4-BE49-F238E27FC236}">
                <a16:creationId xmlns:a16="http://schemas.microsoft.com/office/drawing/2014/main" id="{451865DE-6BA9-300B-6C3F-93439CC345DE}"/>
              </a:ext>
            </a:extLst>
          </p:cNvPr>
          <p:cNvPicPr>
            <a:picLocks noChangeAspect="1"/>
          </p:cNvPicPr>
          <p:nvPr/>
        </p:nvPicPr>
        <p:blipFill>
          <a:blip r:embed="rId4">
            <a:duotone>
              <a:prstClr val="black"/>
              <a:schemeClr val="accent1">
                <a:tint val="45000"/>
                <a:satMod val="400000"/>
              </a:schemeClr>
            </a:duotone>
          </a:blip>
          <a:stretch>
            <a:fillRect/>
          </a:stretch>
        </p:blipFill>
        <p:spPr>
          <a:xfrm>
            <a:off x="105413" y="983848"/>
            <a:ext cx="4305782" cy="2511706"/>
          </a:xfrm>
          <a:prstGeom prst="rect">
            <a:avLst/>
          </a:prstGeom>
        </p:spPr>
      </p:pic>
      <p:sp>
        <p:nvSpPr>
          <p:cNvPr id="20" name="Google Shape;623;p67">
            <a:extLst>
              <a:ext uri="{FF2B5EF4-FFF2-40B4-BE49-F238E27FC236}">
                <a16:creationId xmlns:a16="http://schemas.microsoft.com/office/drawing/2014/main" id="{6F2C9779-A4D8-DA29-D395-4985C084A0D6}"/>
              </a:ext>
            </a:extLst>
          </p:cNvPr>
          <p:cNvSpPr txBox="1">
            <a:spLocks/>
          </p:cNvSpPr>
          <p:nvPr/>
        </p:nvSpPr>
        <p:spPr>
          <a:xfrm>
            <a:off x="1844233" y="3668568"/>
            <a:ext cx="2993985" cy="558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Open Sans"/>
              <a:buChar char="●"/>
              <a:defRPr sz="12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52400" lvl="0" indent="0" algn="just" rtl="0">
              <a:spcBef>
                <a:spcPts val="0"/>
              </a:spcBef>
              <a:spcAft>
                <a:spcPts val="0"/>
              </a:spcAft>
              <a:buSzPts val="1200"/>
              <a:buNone/>
            </a:pPr>
            <a:r>
              <a:rPr lang="en-GB" dirty="0">
                <a:solidFill>
                  <a:schemeClr val="lt2"/>
                </a:solidFill>
                <a:latin typeface="Open Sans"/>
                <a:ea typeface="Open Sans"/>
                <a:cs typeface="Open Sans"/>
                <a:sym typeface="Open Sans"/>
              </a:rPr>
              <a:t>(Source : towardsdatascience.com)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7"/>
          <p:cNvPicPr preferRelativeResize="0"/>
          <p:nvPr/>
        </p:nvPicPr>
        <p:blipFill rotWithShape="1">
          <a:blip r:embed="rId3">
            <a:alphaModFix/>
          </a:blip>
          <a:srcRect t="22796" b="8018"/>
          <a:stretch/>
        </p:blipFill>
        <p:spPr>
          <a:xfrm>
            <a:off x="-25" y="905475"/>
            <a:ext cx="9143998" cy="4238025"/>
          </a:xfrm>
          <a:prstGeom prst="rect">
            <a:avLst/>
          </a:prstGeom>
          <a:noFill/>
          <a:ln>
            <a:noFill/>
          </a:ln>
        </p:spPr>
      </p:pic>
      <p:sp>
        <p:nvSpPr>
          <p:cNvPr id="621" name="Google Shape;621;p67"/>
          <p:cNvSpPr/>
          <p:nvPr/>
        </p:nvSpPr>
        <p:spPr>
          <a:xfrm>
            <a:off x="360150" y="1595075"/>
            <a:ext cx="8423700" cy="264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67"/>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C2233"/>
              </a:buClr>
              <a:buSzPts val="1600"/>
              <a:buFont typeface="Margarine"/>
              <a:buNone/>
              <a:tabLst/>
              <a:defRPr/>
            </a:pPr>
            <a:r>
              <a:rPr kumimoji="0" lang="en-US" sz="2800" b="1" i="0" u="none" strike="noStrike" kern="0" cap="none" spc="0" normalizeH="0" baseline="0" noProof="0" dirty="0">
                <a:ln>
                  <a:noFill/>
                </a:ln>
                <a:solidFill>
                  <a:srgbClr val="014023"/>
                </a:solidFill>
                <a:effectLst/>
                <a:uLnTx/>
                <a:uFillTx/>
                <a:latin typeface="Source Serif Pro" panose="02040603050405020204" pitchFamily="18" charset="0"/>
                <a:ea typeface="Source Serif Pro" panose="02040603050405020204" pitchFamily="18" charset="0"/>
                <a:sym typeface="Margarine"/>
              </a:rPr>
              <a:t>Gini Impurity</a:t>
            </a:r>
          </a:p>
        </p:txBody>
      </p:sp>
      <p:sp>
        <p:nvSpPr>
          <p:cNvPr id="623" name="Google Shape;623;p67"/>
          <p:cNvSpPr txBox="1">
            <a:spLocks noGrp="1"/>
          </p:cNvSpPr>
          <p:nvPr>
            <p:ph type="body" idx="1"/>
          </p:nvPr>
        </p:nvSpPr>
        <p:spPr>
          <a:xfrm>
            <a:off x="347240" y="1627566"/>
            <a:ext cx="4120587" cy="2539320"/>
          </a:xfrm>
          <a:prstGeom prst="rect">
            <a:avLst/>
          </a:prstGeom>
        </p:spPr>
        <p:txBody>
          <a:bodyPr spcFirstLastPara="1" wrap="square" lIns="91425" tIns="91425" rIns="91425" bIns="91425" anchor="t" anchorCtr="0">
            <a:noAutofit/>
          </a:bodyPr>
          <a:lstStyle/>
          <a:p>
            <a:pPr marL="152400" lvl="0" indent="0" algn="just" rtl="0">
              <a:spcBef>
                <a:spcPts val="0"/>
              </a:spcBef>
              <a:spcAft>
                <a:spcPts val="0"/>
              </a:spcAft>
              <a:buSzPts val="1200"/>
              <a:buNone/>
            </a:pPr>
            <a:r>
              <a:rPr lang="en-GB" sz="1400" dirty="0">
                <a:solidFill>
                  <a:schemeClr val="lt2"/>
                </a:solidFill>
                <a:latin typeface="Open Sans"/>
                <a:ea typeface="Open Sans"/>
                <a:cs typeface="Open Sans"/>
                <a:sym typeface="Open Sans"/>
              </a:rPr>
              <a:t>Gini Impurity is a measurement used to build Decision Trees to </a:t>
            </a:r>
            <a:r>
              <a:rPr lang="en-GB" sz="1400" b="1" dirty="0">
                <a:solidFill>
                  <a:schemeClr val="lt2"/>
                </a:solidFill>
                <a:latin typeface="Open Sans"/>
                <a:ea typeface="Open Sans"/>
                <a:cs typeface="Open Sans"/>
                <a:sym typeface="Open Sans"/>
              </a:rPr>
              <a:t>determine how the features</a:t>
            </a:r>
            <a:r>
              <a:rPr lang="en-GB" sz="1400" dirty="0">
                <a:solidFill>
                  <a:schemeClr val="lt2"/>
                </a:solidFill>
                <a:latin typeface="Open Sans"/>
                <a:ea typeface="Open Sans"/>
                <a:cs typeface="Open Sans"/>
                <a:sym typeface="Open Sans"/>
              </a:rPr>
              <a:t> of a dataset </a:t>
            </a:r>
            <a:r>
              <a:rPr lang="en-GB" sz="1400" b="1" dirty="0">
                <a:solidFill>
                  <a:schemeClr val="lt2"/>
                </a:solidFill>
                <a:latin typeface="Open Sans"/>
                <a:ea typeface="Open Sans"/>
                <a:cs typeface="Open Sans"/>
                <a:sym typeface="Open Sans"/>
              </a:rPr>
              <a:t>should split nodes to form the tree</a:t>
            </a:r>
            <a:r>
              <a:rPr lang="en-GB" sz="1400" dirty="0">
                <a:solidFill>
                  <a:schemeClr val="lt2"/>
                </a:solidFill>
                <a:latin typeface="Open Sans"/>
                <a:ea typeface="Open Sans"/>
                <a:cs typeface="Open Sans"/>
                <a:sym typeface="Open Sans"/>
              </a:rPr>
              <a:t>. More precisely, the Gini Impurity of a dataset is a number between 0-0.5, which indicates the likelihood of new, random data being misclassified if it were given a random class label according to the class distribution in the dataset. </a:t>
            </a:r>
          </a:p>
        </p:txBody>
      </p:sp>
      <p:pic>
        <p:nvPicPr>
          <p:cNvPr id="5" name="Picture 4">
            <a:extLst>
              <a:ext uri="{FF2B5EF4-FFF2-40B4-BE49-F238E27FC236}">
                <a16:creationId xmlns:a16="http://schemas.microsoft.com/office/drawing/2014/main" id="{46413E68-EBCC-9B49-B1F6-5F530F7C5314}"/>
              </a:ext>
            </a:extLst>
          </p:cNvPr>
          <p:cNvPicPr>
            <a:picLocks noChangeAspect="1"/>
          </p:cNvPicPr>
          <p:nvPr/>
        </p:nvPicPr>
        <p:blipFill rotWithShape="1">
          <a:blip r:embed="rId4"/>
          <a:srcRect r="28293"/>
          <a:stretch/>
        </p:blipFill>
        <p:spPr>
          <a:xfrm>
            <a:off x="4595148" y="1898249"/>
            <a:ext cx="3955607" cy="1481559"/>
          </a:xfrm>
          <a:prstGeom prst="rect">
            <a:avLst/>
          </a:prstGeom>
          <a:ln>
            <a:solidFill>
              <a:schemeClr val="tx1"/>
            </a:solidFill>
          </a:ln>
        </p:spPr>
      </p:pic>
      <p:sp>
        <p:nvSpPr>
          <p:cNvPr id="12" name="Google Shape;623;p67">
            <a:extLst>
              <a:ext uri="{FF2B5EF4-FFF2-40B4-BE49-F238E27FC236}">
                <a16:creationId xmlns:a16="http://schemas.microsoft.com/office/drawing/2014/main" id="{DF540A9F-4A29-F3CA-1581-EEA02F1188C8}"/>
              </a:ext>
            </a:extLst>
          </p:cNvPr>
          <p:cNvSpPr txBox="1">
            <a:spLocks/>
          </p:cNvSpPr>
          <p:nvPr/>
        </p:nvSpPr>
        <p:spPr>
          <a:xfrm>
            <a:off x="6520406" y="3900061"/>
            <a:ext cx="2993985" cy="558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Open Sans"/>
              <a:buChar char="●"/>
              <a:defRPr sz="12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52400" lvl="0" indent="0" algn="just" rtl="0">
              <a:spcBef>
                <a:spcPts val="0"/>
              </a:spcBef>
              <a:spcAft>
                <a:spcPts val="0"/>
              </a:spcAft>
              <a:buSzPts val="1200"/>
              <a:buNone/>
            </a:pPr>
            <a:r>
              <a:rPr lang="en-GB" sz="1200" dirty="0">
                <a:solidFill>
                  <a:schemeClr val="lt2"/>
                </a:solidFill>
                <a:latin typeface="Open Sans"/>
                <a:ea typeface="Open Sans"/>
                <a:cs typeface="Open Sans"/>
                <a:sym typeface="Open Sans"/>
              </a:rPr>
              <a:t>(Source : learndatasci.com)</a:t>
            </a:r>
          </a:p>
        </p:txBody>
      </p:sp>
    </p:spTree>
    <p:extLst>
      <p:ext uri="{BB962C8B-B14F-4D97-AF65-F5344CB8AC3E}">
        <p14:creationId xmlns:p14="http://schemas.microsoft.com/office/powerpoint/2010/main" val="2130279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7"/>
          <p:cNvPicPr preferRelativeResize="0"/>
          <p:nvPr/>
        </p:nvPicPr>
        <p:blipFill rotWithShape="1">
          <a:blip r:embed="rId3">
            <a:alphaModFix/>
          </a:blip>
          <a:srcRect t="22796" b="8018"/>
          <a:stretch/>
        </p:blipFill>
        <p:spPr>
          <a:xfrm>
            <a:off x="-25" y="905475"/>
            <a:ext cx="9143998" cy="4238025"/>
          </a:xfrm>
          <a:prstGeom prst="rect">
            <a:avLst/>
          </a:prstGeom>
          <a:noFill/>
          <a:ln>
            <a:noFill/>
          </a:ln>
        </p:spPr>
      </p:pic>
      <p:sp>
        <p:nvSpPr>
          <p:cNvPr id="622" name="Google Shape;622;p67"/>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C2233"/>
              </a:buClr>
              <a:buSzPts val="1600"/>
              <a:buFont typeface="Margarine"/>
              <a:buNone/>
              <a:tabLst/>
              <a:defRPr/>
            </a:pPr>
            <a:r>
              <a:rPr kumimoji="0" lang="en-US" sz="2800" b="1" i="0" u="none" strike="noStrike" kern="0" cap="none" spc="0" normalizeH="0" baseline="0" noProof="0" dirty="0">
                <a:ln>
                  <a:noFill/>
                </a:ln>
                <a:solidFill>
                  <a:srgbClr val="014023"/>
                </a:solidFill>
                <a:effectLst/>
                <a:uLnTx/>
                <a:uFillTx/>
                <a:latin typeface="Source Serif Pro" panose="02040603050405020204" pitchFamily="18" charset="0"/>
                <a:ea typeface="Source Serif Pro" panose="02040603050405020204" pitchFamily="18" charset="0"/>
                <a:sym typeface="Margarine"/>
              </a:rPr>
              <a:t>Gini Impurity</a:t>
            </a:r>
          </a:p>
        </p:txBody>
      </p:sp>
      <p:pic>
        <p:nvPicPr>
          <p:cNvPr id="6" name="Picture 5">
            <a:extLst>
              <a:ext uri="{FF2B5EF4-FFF2-40B4-BE49-F238E27FC236}">
                <a16:creationId xmlns:a16="http://schemas.microsoft.com/office/drawing/2014/main" id="{2B1445B0-0108-0065-93FE-C26CCC0356C4}"/>
              </a:ext>
            </a:extLst>
          </p:cNvPr>
          <p:cNvPicPr>
            <a:picLocks noChangeAspect="1"/>
          </p:cNvPicPr>
          <p:nvPr/>
        </p:nvPicPr>
        <p:blipFill>
          <a:blip r:embed="rId4"/>
          <a:stretch>
            <a:fillRect/>
          </a:stretch>
        </p:blipFill>
        <p:spPr>
          <a:xfrm>
            <a:off x="983848" y="902650"/>
            <a:ext cx="7222602" cy="3854546"/>
          </a:xfrm>
          <a:prstGeom prst="rect">
            <a:avLst/>
          </a:prstGeom>
        </p:spPr>
      </p:pic>
      <p:sp>
        <p:nvSpPr>
          <p:cNvPr id="11" name="Google Shape;623;p67">
            <a:extLst>
              <a:ext uri="{FF2B5EF4-FFF2-40B4-BE49-F238E27FC236}">
                <a16:creationId xmlns:a16="http://schemas.microsoft.com/office/drawing/2014/main" id="{B1EB1B1E-7541-5173-C45B-E9F0DD727B08}"/>
              </a:ext>
            </a:extLst>
          </p:cNvPr>
          <p:cNvSpPr txBox="1">
            <a:spLocks/>
          </p:cNvSpPr>
          <p:nvPr/>
        </p:nvSpPr>
        <p:spPr>
          <a:xfrm>
            <a:off x="6009190" y="4453718"/>
            <a:ext cx="2544501" cy="558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Open Sans"/>
              <a:buChar char="●"/>
              <a:defRPr sz="12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52400" lvl="0" indent="0" algn="just" rtl="0">
              <a:spcBef>
                <a:spcPts val="0"/>
              </a:spcBef>
              <a:spcAft>
                <a:spcPts val="0"/>
              </a:spcAft>
              <a:buSzPts val="1200"/>
              <a:buNone/>
            </a:pPr>
            <a:r>
              <a:rPr lang="en-GB" dirty="0">
                <a:solidFill>
                  <a:schemeClr val="lt2"/>
                </a:solidFill>
                <a:latin typeface="Open Sans"/>
                <a:ea typeface="Open Sans"/>
                <a:cs typeface="Open Sans"/>
                <a:sym typeface="Open Sans"/>
              </a:rPr>
              <a:t>(Source : learndatasci.com)</a:t>
            </a:r>
          </a:p>
        </p:txBody>
      </p:sp>
    </p:spTree>
    <p:extLst>
      <p:ext uri="{BB962C8B-B14F-4D97-AF65-F5344CB8AC3E}">
        <p14:creationId xmlns:p14="http://schemas.microsoft.com/office/powerpoint/2010/main" val="1074365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40" name="Google Shape;240;p41"/>
          <p:cNvPicPr preferRelativeResize="0"/>
          <p:nvPr/>
        </p:nvPicPr>
        <p:blipFill rotWithShape="1">
          <a:blip r:embed="rId3">
            <a:alphaModFix/>
          </a:blip>
          <a:srcRect l="27176" r="22821"/>
          <a:stretch/>
        </p:blipFill>
        <p:spPr>
          <a:xfrm>
            <a:off x="-1" y="0"/>
            <a:ext cx="4572000" cy="5143500"/>
          </a:xfrm>
          <a:prstGeom prst="rect">
            <a:avLst/>
          </a:prstGeom>
          <a:noFill/>
          <a:ln>
            <a:noFill/>
          </a:ln>
        </p:spPr>
      </p:pic>
      <p:sp>
        <p:nvSpPr>
          <p:cNvPr id="241" name="Google Shape;241;p41"/>
          <p:cNvSpPr txBox="1">
            <a:spLocks noGrp="1"/>
          </p:cNvSpPr>
          <p:nvPr>
            <p:ph type="title"/>
          </p:nvPr>
        </p:nvSpPr>
        <p:spPr>
          <a:xfrm>
            <a:off x="5225675" y="276100"/>
            <a:ext cx="323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Acquisition</a:t>
            </a:r>
            <a:endParaRPr dirty="0"/>
          </a:p>
        </p:txBody>
      </p:sp>
      <p:cxnSp>
        <p:nvCxnSpPr>
          <p:cNvPr id="242" name="Google Shape;242;p41"/>
          <p:cNvCxnSpPr/>
          <p:nvPr/>
        </p:nvCxnSpPr>
        <p:spPr>
          <a:xfrm>
            <a:off x="11674900" y="-1211350"/>
            <a:ext cx="0" cy="6766500"/>
          </a:xfrm>
          <a:prstGeom prst="straightConnector1">
            <a:avLst/>
          </a:prstGeom>
          <a:noFill/>
          <a:ln w="9525" cap="flat" cmpd="sng">
            <a:solidFill>
              <a:schemeClr val="dk2"/>
            </a:solidFill>
            <a:prstDash val="solid"/>
            <a:round/>
            <a:headEnd type="none" w="med" len="med"/>
            <a:tailEnd type="none" w="med" len="med"/>
          </a:ln>
        </p:spPr>
      </p:cxnSp>
      <p:sp>
        <p:nvSpPr>
          <p:cNvPr id="19" name="Google Shape;623;p67">
            <a:extLst>
              <a:ext uri="{FF2B5EF4-FFF2-40B4-BE49-F238E27FC236}">
                <a16:creationId xmlns:a16="http://schemas.microsoft.com/office/drawing/2014/main" id="{361A4B83-979B-CFD5-2B69-AFDF448C7473}"/>
              </a:ext>
            </a:extLst>
          </p:cNvPr>
          <p:cNvSpPr txBox="1">
            <a:spLocks/>
          </p:cNvSpPr>
          <p:nvPr/>
        </p:nvSpPr>
        <p:spPr>
          <a:xfrm>
            <a:off x="4687746" y="1048832"/>
            <a:ext cx="4190036" cy="2840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Open Sans"/>
              <a:buNone/>
              <a:defRPr sz="2000" b="1" i="0" u="none" strike="noStrike" cap="none">
                <a:solidFill>
                  <a:schemeClr val="lt2"/>
                </a:solidFill>
                <a:latin typeface="Source Serif Pro"/>
                <a:ea typeface="Source Serif Pro"/>
                <a:cs typeface="Source Serif Pro"/>
                <a:sym typeface="Source Serif Pro"/>
              </a:defRPr>
            </a:lvl1pPr>
            <a:lvl2pPr marL="914400" marR="0" lvl="1" indent="-317500" algn="ctr" rtl="0">
              <a:lnSpc>
                <a:spcPct val="100000"/>
              </a:lnSpc>
              <a:spcBef>
                <a:spcPts val="0"/>
              </a:spcBef>
              <a:spcAft>
                <a:spcPts val="0"/>
              </a:spcAft>
              <a:buClr>
                <a:schemeClr val="dk2"/>
              </a:buClr>
              <a:buSzPts val="1400"/>
              <a:buFont typeface="Open Sans"/>
              <a:buNone/>
              <a:defRPr sz="2000" b="1" i="0" u="none" strike="noStrike" cap="none">
                <a:solidFill>
                  <a:schemeClr val="lt2"/>
                </a:solidFill>
                <a:latin typeface="Source Serif Pro"/>
                <a:ea typeface="Source Serif Pro"/>
                <a:cs typeface="Source Serif Pro"/>
                <a:sym typeface="Source Serif Pro"/>
              </a:defRPr>
            </a:lvl2pPr>
            <a:lvl3pPr marL="1371600" marR="0" lvl="2" indent="-317500" algn="ctr" rtl="0">
              <a:lnSpc>
                <a:spcPct val="100000"/>
              </a:lnSpc>
              <a:spcBef>
                <a:spcPts val="0"/>
              </a:spcBef>
              <a:spcAft>
                <a:spcPts val="0"/>
              </a:spcAft>
              <a:buClr>
                <a:schemeClr val="dk2"/>
              </a:buClr>
              <a:buSzPts val="1400"/>
              <a:buFont typeface="Open Sans"/>
              <a:buNone/>
              <a:defRPr sz="2000" b="1" i="0" u="none" strike="noStrike" cap="none">
                <a:solidFill>
                  <a:schemeClr val="lt2"/>
                </a:solidFill>
                <a:latin typeface="Source Serif Pro"/>
                <a:ea typeface="Source Serif Pro"/>
                <a:cs typeface="Source Serif Pro"/>
                <a:sym typeface="Source Serif Pro"/>
              </a:defRPr>
            </a:lvl3pPr>
            <a:lvl4pPr marL="1828800" marR="0" lvl="3" indent="-317500" algn="ctr" rtl="0">
              <a:lnSpc>
                <a:spcPct val="100000"/>
              </a:lnSpc>
              <a:spcBef>
                <a:spcPts val="0"/>
              </a:spcBef>
              <a:spcAft>
                <a:spcPts val="0"/>
              </a:spcAft>
              <a:buClr>
                <a:schemeClr val="dk2"/>
              </a:buClr>
              <a:buSzPts val="1400"/>
              <a:buFont typeface="Open Sans"/>
              <a:buNone/>
              <a:defRPr sz="2000" b="1" i="0" u="none" strike="noStrike" cap="none">
                <a:solidFill>
                  <a:schemeClr val="lt2"/>
                </a:solidFill>
                <a:latin typeface="Source Serif Pro"/>
                <a:ea typeface="Source Serif Pro"/>
                <a:cs typeface="Source Serif Pro"/>
                <a:sym typeface="Source Serif Pro"/>
              </a:defRPr>
            </a:lvl4pPr>
            <a:lvl5pPr marL="2286000" marR="0" lvl="4" indent="-317500" algn="ctr" rtl="0">
              <a:lnSpc>
                <a:spcPct val="100000"/>
              </a:lnSpc>
              <a:spcBef>
                <a:spcPts val="0"/>
              </a:spcBef>
              <a:spcAft>
                <a:spcPts val="0"/>
              </a:spcAft>
              <a:buClr>
                <a:schemeClr val="dk2"/>
              </a:buClr>
              <a:buSzPts val="1400"/>
              <a:buFont typeface="Open Sans"/>
              <a:buNone/>
              <a:defRPr sz="2000" b="1" i="0" u="none" strike="noStrike" cap="none">
                <a:solidFill>
                  <a:schemeClr val="lt2"/>
                </a:solidFill>
                <a:latin typeface="Source Serif Pro"/>
                <a:ea typeface="Source Serif Pro"/>
                <a:cs typeface="Source Serif Pro"/>
                <a:sym typeface="Source Serif Pro"/>
              </a:defRPr>
            </a:lvl5pPr>
            <a:lvl6pPr marL="2743200" marR="0" lvl="5" indent="-317500" algn="ctr" rtl="0">
              <a:lnSpc>
                <a:spcPct val="100000"/>
              </a:lnSpc>
              <a:spcBef>
                <a:spcPts val="0"/>
              </a:spcBef>
              <a:spcAft>
                <a:spcPts val="0"/>
              </a:spcAft>
              <a:buClr>
                <a:schemeClr val="dk2"/>
              </a:buClr>
              <a:buSzPts val="1400"/>
              <a:buFont typeface="Open Sans"/>
              <a:buNone/>
              <a:defRPr sz="2000" b="1" i="0" u="none" strike="noStrike" cap="none">
                <a:solidFill>
                  <a:schemeClr val="lt2"/>
                </a:solidFill>
                <a:latin typeface="Source Serif Pro"/>
                <a:ea typeface="Source Serif Pro"/>
                <a:cs typeface="Source Serif Pro"/>
                <a:sym typeface="Source Serif Pro"/>
              </a:defRPr>
            </a:lvl6pPr>
            <a:lvl7pPr marL="3200400" marR="0" lvl="6" indent="-317500" algn="ctr" rtl="0">
              <a:lnSpc>
                <a:spcPct val="100000"/>
              </a:lnSpc>
              <a:spcBef>
                <a:spcPts val="0"/>
              </a:spcBef>
              <a:spcAft>
                <a:spcPts val="0"/>
              </a:spcAft>
              <a:buClr>
                <a:schemeClr val="dk2"/>
              </a:buClr>
              <a:buSzPts val="1400"/>
              <a:buFont typeface="Open Sans"/>
              <a:buNone/>
              <a:defRPr sz="2000" b="1" i="0" u="none" strike="noStrike" cap="none">
                <a:solidFill>
                  <a:schemeClr val="lt2"/>
                </a:solidFill>
                <a:latin typeface="Source Serif Pro"/>
                <a:ea typeface="Source Serif Pro"/>
                <a:cs typeface="Source Serif Pro"/>
                <a:sym typeface="Source Serif Pro"/>
              </a:defRPr>
            </a:lvl7pPr>
            <a:lvl8pPr marL="3657600" marR="0" lvl="7" indent="-317500" algn="ctr" rtl="0">
              <a:lnSpc>
                <a:spcPct val="100000"/>
              </a:lnSpc>
              <a:spcBef>
                <a:spcPts val="0"/>
              </a:spcBef>
              <a:spcAft>
                <a:spcPts val="0"/>
              </a:spcAft>
              <a:buClr>
                <a:schemeClr val="dk2"/>
              </a:buClr>
              <a:buSzPts val="1400"/>
              <a:buFont typeface="Open Sans"/>
              <a:buNone/>
              <a:defRPr sz="2000" b="1" i="0" u="none" strike="noStrike" cap="none">
                <a:solidFill>
                  <a:schemeClr val="lt2"/>
                </a:solidFill>
                <a:latin typeface="Source Serif Pro"/>
                <a:ea typeface="Source Serif Pro"/>
                <a:cs typeface="Source Serif Pro"/>
                <a:sym typeface="Source Serif Pro"/>
              </a:defRPr>
            </a:lvl8pPr>
            <a:lvl9pPr marL="4114800" marR="0" lvl="8" indent="-317500" algn="ctr" rtl="0">
              <a:lnSpc>
                <a:spcPct val="100000"/>
              </a:lnSpc>
              <a:spcBef>
                <a:spcPts val="0"/>
              </a:spcBef>
              <a:spcAft>
                <a:spcPts val="0"/>
              </a:spcAft>
              <a:buClr>
                <a:schemeClr val="dk2"/>
              </a:buClr>
              <a:buSzPts val="1400"/>
              <a:buFont typeface="Open Sans"/>
              <a:buNone/>
              <a:defRPr sz="2000" b="1" i="0" u="none" strike="noStrike" cap="none">
                <a:solidFill>
                  <a:schemeClr val="lt2"/>
                </a:solidFill>
                <a:latin typeface="Source Serif Pro"/>
                <a:ea typeface="Source Serif Pro"/>
                <a:cs typeface="Source Serif Pro"/>
                <a:sym typeface="Source Serif Pro"/>
              </a:defRPr>
            </a:lvl9pPr>
          </a:lstStyle>
          <a:p>
            <a:pPr marL="152400" indent="0" algn="just">
              <a:buSzPts val="1200"/>
            </a:pPr>
            <a:r>
              <a:rPr lang="en-GB" sz="1400" b="0" dirty="0">
                <a:latin typeface="Open Sans"/>
                <a:ea typeface="Open Sans"/>
                <a:cs typeface="Open Sans"/>
                <a:sym typeface="Open Sans"/>
              </a:rPr>
              <a:t>The Titanic - Machine Learning from Disaster dataset was obtained from kaggle.com.</a:t>
            </a:r>
          </a:p>
          <a:p>
            <a:pPr marL="152400" indent="0" algn="just">
              <a:buSzPts val="1200"/>
            </a:pPr>
            <a:endParaRPr lang="en-GB" sz="1400" b="0" dirty="0">
              <a:latin typeface="Open Sans"/>
              <a:ea typeface="Open Sans"/>
              <a:cs typeface="Open Sans"/>
              <a:sym typeface="Open Sans"/>
            </a:endParaRPr>
          </a:p>
          <a:p>
            <a:pPr marL="152400" indent="0" algn="just">
              <a:buSzPts val="1200"/>
            </a:pPr>
            <a:r>
              <a:rPr lang="en-GB" sz="1400" b="0" dirty="0">
                <a:latin typeface="Open Sans"/>
                <a:ea typeface="Open Sans"/>
                <a:cs typeface="Open Sans"/>
                <a:sym typeface="Open Sans"/>
              </a:rPr>
              <a:t>The dataset includes information about:</a:t>
            </a:r>
          </a:p>
          <a:p>
            <a:pPr marL="438150" indent="-285750" algn="just">
              <a:buSzPts val="1200"/>
              <a:buFont typeface="Arial" panose="020B0604020202020204" pitchFamily="34" charset="0"/>
              <a:buChar char="•"/>
            </a:pPr>
            <a:r>
              <a:rPr lang="en-GB" sz="1400" b="0" dirty="0">
                <a:latin typeface="Open Sans"/>
                <a:ea typeface="Open Sans"/>
                <a:cs typeface="Open Sans"/>
                <a:sym typeface="Open Sans"/>
              </a:rPr>
              <a:t>Passenger’s Age – the column is called age</a:t>
            </a:r>
          </a:p>
          <a:p>
            <a:pPr marL="438150" indent="-285750" algn="just">
              <a:buSzPts val="1200"/>
              <a:buFont typeface="Arial" panose="020B0604020202020204" pitchFamily="34" charset="0"/>
              <a:buChar char="•"/>
            </a:pPr>
            <a:r>
              <a:rPr lang="en-GB" sz="1400" b="0" dirty="0">
                <a:latin typeface="Open Sans"/>
                <a:ea typeface="Open Sans"/>
                <a:cs typeface="Open Sans"/>
                <a:sym typeface="Open Sans"/>
              </a:rPr>
              <a:t>Passenger type of class – the column is called pclass</a:t>
            </a:r>
          </a:p>
          <a:p>
            <a:pPr marL="438150" indent="-285750" algn="just">
              <a:buSzPts val="1200"/>
              <a:buFont typeface="Arial" panose="020B0604020202020204" pitchFamily="34" charset="0"/>
              <a:buChar char="•"/>
            </a:pPr>
            <a:r>
              <a:rPr lang="en-GB" sz="1400" b="0" dirty="0">
                <a:latin typeface="Open Sans"/>
                <a:ea typeface="Open Sans"/>
                <a:cs typeface="Open Sans"/>
                <a:sym typeface="Open Sans"/>
              </a:rPr>
              <a:t>Proportion of male and female  – the column is called gender</a:t>
            </a:r>
          </a:p>
          <a:p>
            <a:pPr marL="438150" indent="-285750" algn="just">
              <a:buSzPts val="1200"/>
              <a:buFont typeface="Arial" panose="020B0604020202020204" pitchFamily="34" charset="0"/>
              <a:buChar char="•"/>
            </a:pPr>
            <a:r>
              <a:rPr lang="en-GB" sz="1400" b="0" dirty="0">
                <a:latin typeface="Open Sans"/>
                <a:ea typeface="Open Sans"/>
                <a:cs typeface="Open Sans"/>
                <a:sym typeface="Open Sans"/>
              </a:rPr>
              <a:t>Specific cabin location for each passenger – the column is called cabin</a:t>
            </a:r>
          </a:p>
        </p:txBody>
      </p:sp>
      <p:pic>
        <p:nvPicPr>
          <p:cNvPr id="11" name="Picture 10">
            <a:extLst>
              <a:ext uri="{FF2B5EF4-FFF2-40B4-BE49-F238E27FC236}">
                <a16:creationId xmlns:a16="http://schemas.microsoft.com/office/drawing/2014/main" id="{3F7560FD-8BFA-5A34-D9D8-FB0902647D30}"/>
              </a:ext>
            </a:extLst>
          </p:cNvPr>
          <p:cNvPicPr>
            <a:picLocks noChangeAspect="1"/>
          </p:cNvPicPr>
          <p:nvPr/>
        </p:nvPicPr>
        <p:blipFill>
          <a:blip r:embed="rId4"/>
          <a:stretch>
            <a:fillRect/>
          </a:stretch>
        </p:blipFill>
        <p:spPr>
          <a:xfrm>
            <a:off x="0" y="879676"/>
            <a:ext cx="4589856" cy="3381194"/>
          </a:xfrm>
          <a:prstGeom prst="rect">
            <a:avLst/>
          </a:prstGeom>
        </p:spPr>
      </p:pic>
      <p:sp>
        <p:nvSpPr>
          <p:cNvPr id="22" name="Google Shape;623;p67">
            <a:extLst>
              <a:ext uri="{FF2B5EF4-FFF2-40B4-BE49-F238E27FC236}">
                <a16:creationId xmlns:a16="http://schemas.microsoft.com/office/drawing/2014/main" id="{25AE9EEA-2EE8-9164-2D03-AE43045990D9}"/>
              </a:ext>
            </a:extLst>
          </p:cNvPr>
          <p:cNvSpPr txBox="1">
            <a:spLocks/>
          </p:cNvSpPr>
          <p:nvPr/>
        </p:nvSpPr>
        <p:spPr>
          <a:xfrm>
            <a:off x="1751636" y="3911636"/>
            <a:ext cx="2993985" cy="558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Open Sans"/>
              <a:buChar char="●"/>
              <a:defRPr sz="1200" b="0" i="0" u="none" strike="noStrike" cap="none">
                <a:solidFill>
                  <a:schemeClr val="dk2"/>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152400" lvl="0" indent="0" algn="just" rtl="0">
              <a:spcBef>
                <a:spcPts val="0"/>
              </a:spcBef>
              <a:spcAft>
                <a:spcPts val="0"/>
              </a:spcAft>
              <a:buSzPts val="1200"/>
              <a:buNone/>
            </a:pPr>
            <a:r>
              <a:rPr lang="en-GB" sz="1200" dirty="0">
                <a:solidFill>
                  <a:srgbClr val="014023"/>
                </a:solidFill>
                <a:latin typeface="Source Serif Pro" panose="02040603050405020204" pitchFamily="18" charset="0"/>
                <a:ea typeface="Source Serif Pro" panose="02040603050405020204" pitchFamily="18" charset="0"/>
                <a:cs typeface="Open Sans"/>
                <a:sym typeface="Open Sans"/>
              </a:rPr>
              <a:t>(Source : </a:t>
            </a:r>
            <a:r>
              <a:rPr lang="en-GB" b="0" i="0" u="sng" dirty="0">
                <a:solidFill>
                  <a:srgbClr val="014023"/>
                </a:solidFill>
                <a:effectLst/>
                <a:latin typeface="Source Serif Pro" panose="02040603050405020204" pitchFamily="18" charset="0"/>
                <a:ea typeface="Source Serif Pro" panose="02040603050405020204" pitchFamily="18" charset="0"/>
                <a:hlinkClick r:id="rId5">
                  <a:extLst>
                    <a:ext uri="{A12FA001-AC4F-418D-AE19-62706E023703}">
                      <ahyp:hlinkClr xmlns:ahyp="http://schemas.microsoft.com/office/drawing/2018/hyperlinkcolor" val="tx"/>
                    </a:ext>
                  </a:extLst>
                </a:hlinkClick>
              </a:rPr>
              <a:t>Titanic RMS</a:t>
            </a:r>
            <a:r>
              <a:rPr lang="en-GB" b="0" i="0" dirty="0">
                <a:solidFill>
                  <a:srgbClr val="014023"/>
                </a:solidFill>
                <a:effectLst/>
                <a:latin typeface="Source Serif Pro" panose="02040603050405020204" pitchFamily="18" charset="0"/>
                <a:ea typeface="Source Serif Pro" panose="02040603050405020204" pitchFamily="18" charset="0"/>
              </a:rPr>
              <a:t> on </a:t>
            </a:r>
            <a:r>
              <a:rPr lang="en-GB" b="0" i="0" u="sng" dirty="0">
                <a:solidFill>
                  <a:srgbClr val="014023"/>
                </a:solidFill>
                <a:effectLst/>
                <a:latin typeface="Source Serif Pro" panose="02040603050405020204" pitchFamily="18" charset="0"/>
                <a:ea typeface="Source Serif Pro" panose="02040603050405020204" pitchFamily="18" charset="0"/>
                <a:hlinkClick r:id="rId6">
                  <a:extLst>
                    <a:ext uri="{A12FA001-AC4F-418D-AE19-62706E023703}">
                      <ahyp:hlinkClr xmlns:ahyp="http://schemas.microsoft.com/office/drawing/2018/hyperlinkcolor" val="tx"/>
                    </a:ext>
                  </a:extLst>
                </a:hlinkClick>
              </a:rPr>
              <a:t>Wikipedia</a:t>
            </a:r>
            <a:r>
              <a:rPr lang="en-GB" b="0" i="0" u="sng" dirty="0">
                <a:solidFill>
                  <a:srgbClr val="014023"/>
                </a:solidFill>
                <a:effectLst/>
                <a:latin typeface="Source Serif Pro" panose="02040603050405020204" pitchFamily="18" charset="0"/>
                <a:ea typeface="Source Serif Pro" panose="02040603050405020204" pitchFamily="18" charset="0"/>
              </a:rPr>
              <a:t>)</a:t>
            </a:r>
            <a:endParaRPr lang="en-GB" sz="1200" dirty="0">
              <a:solidFill>
                <a:srgbClr val="014023"/>
              </a:solidFill>
              <a:latin typeface="Source Serif Pro" panose="02040603050405020204" pitchFamily="18" charset="0"/>
              <a:ea typeface="Source Serif Pro" panose="02040603050405020204" pitchFamily="18" charset="0"/>
              <a:cs typeface="Open Sans"/>
              <a:sym typeface="Open Sans"/>
            </a:endParaRPr>
          </a:p>
        </p:txBody>
      </p:sp>
      <p:pic>
        <p:nvPicPr>
          <p:cNvPr id="23" name="Google Shape;530;p60">
            <a:extLst>
              <a:ext uri="{FF2B5EF4-FFF2-40B4-BE49-F238E27FC236}">
                <a16:creationId xmlns:a16="http://schemas.microsoft.com/office/drawing/2014/main" id="{E34D8AF1-B490-F3E2-DFEC-DF336A4DDA97}"/>
              </a:ext>
            </a:extLst>
          </p:cNvPr>
          <p:cNvPicPr preferRelativeResize="0"/>
          <p:nvPr/>
        </p:nvPicPr>
        <p:blipFill>
          <a:blip r:embed="rId7">
            <a:alphaModFix/>
          </a:blip>
          <a:stretch>
            <a:fillRect/>
          </a:stretch>
        </p:blipFill>
        <p:spPr>
          <a:xfrm flipH="1">
            <a:off x="7761453" y="3860714"/>
            <a:ext cx="1759225" cy="2565572"/>
          </a:xfrm>
          <a:prstGeom prst="rect">
            <a:avLst/>
          </a:prstGeom>
          <a:noFill/>
          <a:ln>
            <a:noFill/>
          </a:ln>
        </p:spPr>
      </p:pic>
    </p:spTree>
    <p:extLst>
      <p:ext uri="{BB962C8B-B14F-4D97-AF65-F5344CB8AC3E}">
        <p14:creationId xmlns:p14="http://schemas.microsoft.com/office/powerpoint/2010/main" val="482400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36"/>
          <p:cNvSpPr txBox="1">
            <a:spLocks noGrp="1"/>
          </p:cNvSpPr>
          <p:nvPr>
            <p:ph type="title"/>
          </p:nvPr>
        </p:nvSpPr>
        <p:spPr>
          <a:xfrm>
            <a:off x="713225" y="276100"/>
            <a:ext cx="7717500" cy="572700"/>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C2233"/>
              </a:buClr>
              <a:buSzPts val="1600"/>
              <a:buFont typeface="Margarine"/>
              <a:buNone/>
              <a:tabLst/>
              <a:defRPr/>
            </a:pPr>
            <a:r>
              <a:rPr kumimoji="0" lang="en-US" sz="2800" b="1" i="0" u="none" strike="noStrike" kern="0" cap="none" spc="0" normalizeH="0" baseline="0" noProof="0" dirty="0">
                <a:ln>
                  <a:noFill/>
                </a:ln>
                <a:solidFill>
                  <a:srgbClr val="014023"/>
                </a:solidFill>
                <a:effectLst/>
                <a:uLnTx/>
                <a:uFillTx/>
                <a:sym typeface="Margarine"/>
              </a:rPr>
              <a:t>Data Understanding</a:t>
            </a:r>
          </a:p>
        </p:txBody>
      </p:sp>
      <p:pic>
        <p:nvPicPr>
          <p:cNvPr id="28" name="Google Shape;529;p60">
            <a:extLst>
              <a:ext uri="{FF2B5EF4-FFF2-40B4-BE49-F238E27FC236}">
                <a16:creationId xmlns:a16="http://schemas.microsoft.com/office/drawing/2014/main" id="{92E7345E-BE62-6FAF-62FF-E7B3D9839ACF}"/>
              </a:ext>
            </a:extLst>
          </p:cNvPr>
          <p:cNvPicPr preferRelativeResize="0"/>
          <p:nvPr/>
        </p:nvPicPr>
        <p:blipFill rotWithShape="1">
          <a:blip r:embed="rId3">
            <a:alphaModFix/>
          </a:blip>
          <a:srcRect l="5287" r="9562"/>
          <a:stretch/>
        </p:blipFill>
        <p:spPr>
          <a:xfrm>
            <a:off x="-715674" y="3442715"/>
            <a:ext cx="1956919" cy="2565571"/>
          </a:xfrm>
          <a:prstGeom prst="rect">
            <a:avLst/>
          </a:prstGeom>
          <a:noFill/>
          <a:ln>
            <a:noFill/>
          </a:ln>
        </p:spPr>
      </p:pic>
      <p:sp>
        <p:nvSpPr>
          <p:cNvPr id="3" name="Text Placeholder 2">
            <a:extLst>
              <a:ext uri="{FF2B5EF4-FFF2-40B4-BE49-F238E27FC236}">
                <a16:creationId xmlns:a16="http://schemas.microsoft.com/office/drawing/2014/main" id="{2E9B7513-4CDB-1FFC-5325-8CDF28C144BC}"/>
              </a:ext>
            </a:extLst>
          </p:cNvPr>
          <p:cNvSpPr>
            <a:spLocks noGrp="1"/>
          </p:cNvSpPr>
          <p:nvPr>
            <p:ph type="body" idx="1"/>
          </p:nvPr>
        </p:nvSpPr>
        <p:spPr>
          <a:xfrm>
            <a:off x="113513" y="964211"/>
            <a:ext cx="7945500" cy="494199"/>
          </a:xfrm>
        </p:spPr>
        <p:txBody>
          <a:bodyPr/>
          <a:lstStyle/>
          <a:p>
            <a:pPr marL="114300" indent="0">
              <a:buNone/>
            </a:pPr>
            <a:r>
              <a:rPr lang="en-GB" sz="1400" dirty="0"/>
              <a:t>The Titanic - Machine Learning from Disaster Attribute Information :</a:t>
            </a:r>
            <a:endParaRPr lang="en-US" sz="1400" dirty="0"/>
          </a:p>
        </p:txBody>
      </p:sp>
      <p:graphicFrame>
        <p:nvGraphicFramePr>
          <p:cNvPr id="4" name="Table 3">
            <a:extLst>
              <a:ext uri="{FF2B5EF4-FFF2-40B4-BE49-F238E27FC236}">
                <a16:creationId xmlns:a16="http://schemas.microsoft.com/office/drawing/2014/main" id="{F82CFA54-4758-1FBB-64C0-880649F223C6}"/>
              </a:ext>
            </a:extLst>
          </p:cNvPr>
          <p:cNvGraphicFramePr>
            <a:graphicFrameLocks noGrp="1"/>
          </p:cNvGraphicFramePr>
          <p:nvPr>
            <p:extLst>
              <p:ext uri="{D42A27DB-BD31-4B8C-83A1-F6EECF244321}">
                <p14:modId xmlns:p14="http://schemas.microsoft.com/office/powerpoint/2010/main" val="755194933"/>
              </p:ext>
            </p:extLst>
          </p:nvPr>
        </p:nvGraphicFramePr>
        <p:xfrm>
          <a:off x="995422" y="1435260"/>
          <a:ext cx="7199453" cy="3275635"/>
        </p:xfrm>
        <a:graphic>
          <a:graphicData uri="http://schemas.openxmlformats.org/drawingml/2006/table">
            <a:tbl>
              <a:tblPr firstRow="1" firstCol="1" bandRow="1"/>
              <a:tblGrid>
                <a:gridCol w="649776">
                  <a:extLst>
                    <a:ext uri="{9D8B030D-6E8A-4147-A177-3AD203B41FA5}">
                      <a16:colId xmlns:a16="http://schemas.microsoft.com/office/drawing/2014/main" val="1488416045"/>
                    </a:ext>
                  </a:extLst>
                </a:gridCol>
                <a:gridCol w="1962019">
                  <a:extLst>
                    <a:ext uri="{9D8B030D-6E8A-4147-A177-3AD203B41FA5}">
                      <a16:colId xmlns:a16="http://schemas.microsoft.com/office/drawing/2014/main" val="1321830436"/>
                    </a:ext>
                  </a:extLst>
                </a:gridCol>
                <a:gridCol w="4587658">
                  <a:extLst>
                    <a:ext uri="{9D8B030D-6E8A-4147-A177-3AD203B41FA5}">
                      <a16:colId xmlns:a16="http://schemas.microsoft.com/office/drawing/2014/main" val="2098999647"/>
                    </a:ext>
                  </a:extLst>
                </a:gridCol>
              </a:tblGrid>
              <a:tr h="297785">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COLUMNS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295972"/>
                  </a:ext>
                </a:extLst>
              </a:tr>
              <a:tr h="297785">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survived</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Survival</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7083274"/>
                  </a:ext>
                </a:extLst>
              </a:tr>
              <a:tr h="297785">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pclass</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Ticket class</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1940531"/>
                  </a:ext>
                </a:extLst>
              </a:tr>
              <a:tr h="297785">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sex</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Sex</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190682"/>
                  </a:ext>
                </a:extLst>
              </a:tr>
              <a:tr h="297785">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Age</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Age in years</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3994684"/>
                  </a:ext>
                </a:extLst>
              </a:tr>
              <a:tr h="297785">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sibsp</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Siblings / spouses aboard the Titanic</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3462793"/>
                  </a:ext>
                </a:extLst>
              </a:tr>
              <a:tr h="297785">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parch</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Parents / children aboard the Titanic</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059750"/>
                  </a:ext>
                </a:extLst>
              </a:tr>
              <a:tr h="297785">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ticket</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Ticket number</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8810821"/>
                  </a:ext>
                </a:extLst>
              </a:tr>
              <a:tr h="297785">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fare</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Passenger fare</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7629602"/>
                  </a:ext>
                </a:extLst>
              </a:tr>
              <a:tr h="297785">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cabin</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Cabin number</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64558"/>
                  </a:ext>
                </a:extLst>
              </a:tr>
              <a:tr h="297785">
                <a:tc>
                  <a:txBody>
                    <a:bodyPr/>
                    <a:lstStyle/>
                    <a:p>
                      <a:pPr algn="ctr">
                        <a:lnSpc>
                          <a:spcPct val="107000"/>
                        </a:lnSpc>
                        <a:spcAft>
                          <a:spcPts val="800"/>
                        </a:spcAft>
                      </a:pPr>
                      <a:r>
                        <a:rPr lang="en-US" sz="1600" dirty="0">
                          <a:effectLst/>
                          <a:latin typeface="Times New Roman" panose="02020603050405020304" pitchFamily="18" charset="0"/>
                          <a:ea typeface="Calibri" panose="020F0502020204030204" pitchFamily="34" charset="0"/>
                          <a:cs typeface="Arial" panose="020B0604020202020204" pitchFamily="34"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embarked</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Port of Embarkation</a:t>
                      </a:r>
                      <a:endParaRPr lang="en-US" sz="16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098077"/>
                  </a:ext>
                </a:extLst>
              </a:tr>
            </a:tbl>
          </a:graphicData>
        </a:graphic>
      </p:graphicFrame>
    </p:spTree>
    <p:extLst>
      <p:ext uri="{BB962C8B-B14F-4D97-AF65-F5344CB8AC3E}">
        <p14:creationId xmlns:p14="http://schemas.microsoft.com/office/powerpoint/2010/main" val="2399870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51"/>
          <p:cNvSpPr/>
          <p:nvPr/>
        </p:nvSpPr>
        <p:spPr>
          <a:xfrm>
            <a:off x="2795825" y="1402350"/>
            <a:ext cx="5634900" cy="233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407;p51"/>
          <p:cNvSpPr txBox="1">
            <a:spLocks noGrp="1"/>
          </p:cNvSpPr>
          <p:nvPr>
            <p:ph type="title"/>
          </p:nvPr>
        </p:nvSpPr>
        <p:spPr>
          <a:xfrm>
            <a:off x="4531752" y="2248299"/>
            <a:ext cx="3906192" cy="8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Exploratory Data </a:t>
            </a:r>
            <a:br>
              <a:rPr lang="en-US" dirty="0"/>
            </a:br>
            <a:r>
              <a:rPr lang="en-US" dirty="0"/>
              <a:t>Analysis</a:t>
            </a:r>
          </a:p>
        </p:txBody>
      </p:sp>
      <p:sp>
        <p:nvSpPr>
          <p:cNvPr id="408" name="Google Shape;408;p51"/>
          <p:cNvSpPr txBox="1">
            <a:spLocks noGrp="1"/>
          </p:cNvSpPr>
          <p:nvPr>
            <p:ph type="subTitle" idx="1"/>
          </p:nvPr>
        </p:nvSpPr>
        <p:spPr>
          <a:xfrm>
            <a:off x="4531752" y="2913775"/>
            <a:ext cx="3057300" cy="8727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C2233"/>
              </a:buClr>
              <a:buSzPts val="1400"/>
              <a:buFont typeface="Kulim Park"/>
              <a:buNone/>
              <a:tabLst/>
              <a:defRPr/>
            </a:pPr>
            <a:r>
              <a:rPr kumimoji="0" lang="en-US" sz="1800" b="0" i="0" u="none" strike="noStrike" kern="0" cap="none" spc="0" normalizeH="0" baseline="0" noProof="0" dirty="0">
                <a:ln>
                  <a:noFill/>
                </a:ln>
                <a:solidFill>
                  <a:srgbClr val="107B54"/>
                </a:solidFill>
                <a:effectLst/>
                <a:uLnTx/>
                <a:uFillTx/>
                <a:latin typeface="Kulim Park"/>
                <a:sym typeface="Kulim Park"/>
              </a:rPr>
              <a:t>Let’s explore our dataset! </a:t>
            </a:r>
          </a:p>
        </p:txBody>
      </p:sp>
      <p:pic>
        <p:nvPicPr>
          <p:cNvPr id="409" name="Google Shape;409;p51"/>
          <p:cNvPicPr preferRelativeResize="0"/>
          <p:nvPr/>
        </p:nvPicPr>
        <p:blipFill rotWithShape="1">
          <a:blip r:embed="rId3">
            <a:alphaModFix/>
          </a:blip>
          <a:srcRect l="34094" t="39912" r="51295" b="37210"/>
          <a:stretch/>
        </p:blipFill>
        <p:spPr>
          <a:xfrm>
            <a:off x="3121625" y="1814825"/>
            <a:ext cx="1332300" cy="1397700"/>
          </a:xfrm>
          <a:prstGeom prst="ellipse">
            <a:avLst/>
          </a:prstGeom>
          <a:noFill/>
          <a:ln>
            <a:noFill/>
          </a:ln>
        </p:spPr>
      </p:pic>
    </p:spTree>
    <p:extLst>
      <p:ext uri="{BB962C8B-B14F-4D97-AF65-F5344CB8AC3E}">
        <p14:creationId xmlns:p14="http://schemas.microsoft.com/office/powerpoint/2010/main" val="3540387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4"/>
        <p:cNvGrpSpPr/>
        <p:nvPr/>
      </p:nvGrpSpPr>
      <p:grpSpPr>
        <a:xfrm>
          <a:off x="0" y="0"/>
          <a:ext cx="0" cy="0"/>
          <a:chOff x="0" y="0"/>
          <a:chExt cx="0" cy="0"/>
        </a:xfrm>
      </p:grpSpPr>
      <p:sp>
        <p:nvSpPr>
          <p:cNvPr id="535" name="Google Shape;535;p61"/>
          <p:cNvSpPr/>
          <p:nvPr/>
        </p:nvSpPr>
        <p:spPr>
          <a:xfrm>
            <a:off x="520861" y="395425"/>
            <a:ext cx="8148577" cy="435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6" name="Google Shape;536;p61"/>
          <p:cNvSpPr txBox="1">
            <a:spLocks noGrp="1"/>
          </p:cNvSpPr>
          <p:nvPr>
            <p:ph type="title"/>
          </p:nvPr>
        </p:nvSpPr>
        <p:spPr>
          <a:xfrm>
            <a:off x="613458" y="483361"/>
            <a:ext cx="3761772" cy="9981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Distribution of Passenger Age</a:t>
            </a:r>
            <a:endParaRPr sz="2400" dirty="0"/>
          </a:p>
        </p:txBody>
      </p:sp>
      <p:sp>
        <p:nvSpPr>
          <p:cNvPr id="540" name="Google Shape;540;p61"/>
          <p:cNvSpPr txBox="1">
            <a:spLocks noGrp="1"/>
          </p:cNvSpPr>
          <p:nvPr>
            <p:ph type="body" idx="1"/>
          </p:nvPr>
        </p:nvSpPr>
        <p:spPr>
          <a:xfrm>
            <a:off x="617909" y="1241578"/>
            <a:ext cx="3815196" cy="1342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400" dirty="0"/>
              <a:t>Based on the histogram chart, we can see that most of the passenger are in the range of 20 - 40 years old.</a:t>
            </a:r>
          </a:p>
        </p:txBody>
      </p:sp>
      <p:sp>
        <p:nvSpPr>
          <p:cNvPr id="542" name="Google Shape;542;p61"/>
          <p:cNvSpPr/>
          <p:nvPr/>
        </p:nvSpPr>
        <p:spPr>
          <a:xfrm rot="2222233">
            <a:off x="4288987" y="19991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61"/>
          <p:cNvSpPr/>
          <p:nvPr/>
        </p:nvSpPr>
        <p:spPr>
          <a:xfrm rot="2222233">
            <a:off x="4288987" y="4499460"/>
            <a:ext cx="566018" cy="453750"/>
          </a:xfrm>
          <a:custGeom>
            <a:avLst/>
            <a:gdLst/>
            <a:ahLst/>
            <a:cxnLst/>
            <a:rect l="l" t="t" r="r" b="b"/>
            <a:pathLst>
              <a:path w="22642" h="18151" extrusionOk="0">
                <a:moveTo>
                  <a:pt x="19677" y="1"/>
                </a:moveTo>
                <a:lnTo>
                  <a:pt x="17558" y="144"/>
                </a:lnTo>
                <a:cubicBezTo>
                  <a:pt x="17534" y="156"/>
                  <a:pt x="17498" y="156"/>
                  <a:pt x="17486" y="179"/>
                </a:cubicBezTo>
                <a:lnTo>
                  <a:pt x="782" y="12133"/>
                </a:lnTo>
                <a:cubicBezTo>
                  <a:pt x="758" y="12145"/>
                  <a:pt x="734" y="12169"/>
                  <a:pt x="734" y="12205"/>
                </a:cubicBezTo>
                <a:lnTo>
                  <a:pt x="32" y="14074"/>
                </a:lnTo>
                <a:cubicBezTo>
                  <a:pt x="0" y="14148"/>
                  <a:pt x="52" y="14221"/>
                  <a:pt x="130" y="14221"/>
                </a:cubicBezTo>
                <a:cubicBezTo>
                  <a:pt x="140" y="14221"/>
                  <a:pt x="151" y="14220"/>
                  <a:pt x="163" y="14217"/>
                </a:cubicBezTo>
                <a:lnTo>
                  <a:pt x="1294" y="14014"/>
                </a:lnTo>
                <a:cubicBezTo>
                  <a:pt x="1305" y="14012"/>
                  <a:pt x="1316" y="14010"/>
                  <a:pt x="1326" y="14010"/>
                </a:cubicBezTo>
                <a:cubicBezTo>
                  <a:pt x="1404" y="14010"/>
                  <a:pt x="1456" y="14085"/>
                  <a:pt x="1425" y="14169"/>
                </a:cubicBezTo>
                <a:lnTo>
                  <a:pt x="972" y="15384"/>
                </a:lnTo>
                <a:cubicBezTo>
                  <a:pt x="941" y="15457"/>
                  <a:pt x="993" y="15531"/>
                  <a:pt x="1071" y="15531"/>
                </a:cubicBezTo>
                <a:cubicBezTo>
                  <a:pt x="1081" y="15531"/>
                  <a:pt x="1092" y="15529"/>
                  <a:pt x="1103" y="15527"/>
                </a:cubicBezTo>
                <a:lnTo>
                  <a:pt x="2222" y="15324"/>
                </a:lnTo>
                <a:cubicBezTo>
                  <a:pt x="2234" y="15321"/>
                  <a:pt x="2245" y="15320"/>
                  <a:pt x="2255" y="15320"/>
                </a:cubicBezTo>
                <a:cubicBezTo>
                  <a:pt x="2333" y="15320"/>
                  <a:pt x="2386" y="15394"/>
                  <a:pt x="2365" y="15467"/>
                </a:cubicBezTo>
                <a:lnTo>
                  <a:pt x="1913" y="16693"/>
                </a:lnTo>
                <a:cubicBezTo>
                  <a:pt x="1881" y="16767"/>
                  <a:pt x="1933" y="16840"/>
                  <a:pt x="2011" y="16840"/>
                </a:cubicBezTo>
                <a:cubicBezTo>
                  <a:pt x="2022" y="16840"/>
                  <a:pt x="2033" y="16839"/>
                  <a:pt x="2044" y="16836"/>
                </a:cubicBezTo>
                <a:lnTo>
                  <a:pt x="3163" y="16634"/>
                </a:lnTo>
                <a:cubicBezTo>
                  <a:pt x="3174" y="16631"/>
                  <a:pt x="3185" y="16630"/>
                  <a:pt x="3196" y="16630"/>
                </a:cubicBezTo>
                <a:cubicBezTo>
                  <a:pt x="3274" y="16630"/>
                  <a:pt x="3325" y="16703"/>
                  <a:pt x="3294" y="16777"/>
                </a:cubicBezTo>
                <a:lnTo>
                  <a:pt x="2842" y="18003"/>
                </a:lnTo>
                <a:cubicBezTo>
                  <a:pt x="2821" y="18077"/>
                  <a:pt x="2874" y="18150"/>
                  <a:pt x="2952" y="18150"/>
                </a:cubicBezTo>
                <a:cubicBezTo>
                  <a:pt x="2962" y="18150"/>
                  <a:pt x="2973" y="18149"/>
                  <a:pt x="2984" y="18146"/>
                </a:cubicBezTo>
                <a:lnTo>
                  <a:pt x="4758" y="17813"/>
                </a:lnTo>
                <a:cubicBezTo>
                  <a:pt x="4782" y="17813"/>
                  <a:pt x="4794" y="17801"/>
                  <a:pt x="4818" y="17789"/>
                </a:cubicBezTo>
                <a:lnTo>
                  <a:pt x="21534" y="5823"/>
                </a:lnTo>
                <a:cubicBezTo>
                  <a:pt x="21546" y="5811"/>
                  <a:pt x="21570" y="5787"/>
                  <a:pt x="21582" y="5775"/>
                </a:cubicBezTo>
                <a:lnTo>
                  <a:pt x="22594" y="4109"/>
                </a:lnTo>
                <a:cubicBezTo>
                  <a:pt x="22642" y="4025"/>
                  <a:pt x="22582" y="3930"/>
                  <a:pt x="22487" y="3930"/>
                </a:cubicBezTo>
                <a:lnTo>
                  <a:pt x="21118" y="4025"/>
                </a:lnTo>
                <a:cubicBezTo>
                  <a:pt x="21113" y="4026"/>
                  <a:pt x="21108" y="4026"/>
                  <a:pt x="21103" y="4026"/>
                </a:cubicBezTo>
                <a:cubicBezTo>
                  <a:pt x="21017" y="4026"/>
                  <a:pt x="20966" y="3926"/>
                  <a:pt x="21022" y="3847"/>
                </a:cubicBezTo>
                <a:lnTo>
                  <a:pt x="21653" y="2811"/>
                </a:lnTo>
                <a:cubicBezTo>
                  <a:pt x="21710" y="2721"/>
                  <a:pt x="21660" y="2631"/>
                  <a:pt x="21564" y="2631"/>
                </a:cubicBezTo>
                <a:cubicBezTo>
                  <a:pt x="21558" y="2631"/>
                  <a:pt x="21552" y="2631"/>
                  <a:pt x="21546" y="2632"/>
                </a:cubicBezTo>
                <a:lnTo>
                  <a:pt x="20189" y="2715"/>
                </a:lnTo>
                <a:cubicBezTo>
                  <a:pt x="20183" y="2716"/>
                  <a:pt x="20177" y="2716"/>
                  <a:pt x="20171" y="2716"/>
                </a:cubicBezTo>
                <a:cubicBezTo>
                  <a:pt x="20077" y="2716"/>
                  <a:pt x="20037" y="2627"/>
                  <a:pt x="20082" y="2537"/>
                </a:cubicBezTo>
                <a:lnTo>
                  <a:pt x="20713" y="1501"/>
                </a:lnTo>
                <a:cubicBezTo>
                  <a:pt x="20769" y="1411"/>
                  <a:pt x="20719" y="1321"/>
                  <a:pt x="20634" y="1321"/>
                </a:cubicBezTo>
                <a:cubicBezTo>
                  <a:pt x="20628" y="1321"/>
                  <a:pt x="20623" y="1322"/>
                  <a:pt x="20618" y="1322"/>
                </a:cubicBezTo>
                <a:lnTo>
                  <a:pt x="19248" y="1418"/>
                </a:lnTo>
                <a:cubicBezTo>
                  <a:pt x="19141" y="1418"/>
                  <a:pt x="19094" y="1311"/>
                  <a:pt x="19141" y="1227"/>
                </a:cubicBezTo>
                <a:lnTo>
                  <a:pt x="19772" y="179"/>
                </a:lnTo>
                <a:cubicBezTo>
                  <a:pt x="19832" y="96"/>
                  <a:pt x="19772" y="1"/>
                  <a:pt x="19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50" name="Picture 2">
            <a:extLst>
              <a:ext uri="{FF2B5EF4-FFF2-40B4-BE49-F238E27FC236}">
                <a16:creationId xmlns:a16="http://schemas.microsoft.com/office/drawing/2014/main" id="{BC7F1563-613D-2187-DFE1-683306C8C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822" y="695325"/>
            <a:ext cx="3971444" cy="3922974"/>
          </a:xfrm>
          <a:prstGeom prst="rect">
            <a:avLst/>
          </a:prstGeom>
          <a:noFill/>
          <a:ln w="19050">
            <a:solidFill>
              <a:schemeClr val="tx1">
                <a:lumMod val="90000"/>
                <a:lumOff val="10000"/>
              </a:schemeClr>
            </a:solidFill>
          </a:ln>
          <a:extLst>
            <a:ext uri="{909E8E84-426E-40DD-AFC4-6F175D3DCCD1}">
              <a14:hiddenFill xmlns:a14="http://schemas.microsoft.com/office/drawing/2010/main">
                <a:solidFill>
                  <a:srgbClr val="FFFFFF"/>
                </a:solidFill>
              </a14:hiddenFill>
            </a:ext>
          </a:extLst>
        </p:spPr>
      </p:pic>
      <p:pic>
        <p:nvPicPr>
          <p:cNvPr id="2052" name="Picture 4" descr="Pohon Gambar PNG, Unduh 160000+ Pohon Sumber Daya PNG dengan Background  Transparan">
            <a:extLst>
              <a:ext uri="{FF2B5EF4-FFF2-40B4-BE49-F238E27FC236}">
                <a16:creationId xmlns:a16="http://schemas.microsoft.com/office/drawing/2014/main" id="{351D90EF-BEDD-7F0B-DFB0-3AA0C6F48A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7969"/>
          <a:stretch/>
        </p:blipFill>
        <p:spPr bwMode="auto">
          <a:xfrm>
            <a:off x="2115996" y="2824223"/>
            <a:ext cx="2087783" cy="192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55032"/>
      </p:ext>
    </p:extLst>
  </p:cSld>
  <p:clrMapOvr>
    <a:masterClrMapping/>
  </p:clrMapOvr>
</p:sld>
</file>

<file path=ppt/theme/theme1.xml><?xml version="1.0" encoding="utf-8"?>
<a:theme xmlns:a="http://schemas.openxmlformats.org/drawingml/2006/main" name="Inspirational green presentation by Slidesgo">
  <a:themeElements>
    <a:clrScheme name="Simple Light">
      <a:dk1>
        <a:srgbClr val="000D06"/>
      </a:dk1>
      <a:lt1>
        <a:srgbClr val="FFFFFF"/>
      </a:lt1>
      <a:dk2>
        <a:srgbClr val="012615"/>
      </a:dk2>
      <a:lt2>
        <a:srgbClr val="014023"/>
      </a:lt2>
      <a:accent1>
        <a:srgbClr val="05A66B"/>
      </a:accent1>
      <a:accent2>
        <a:srgbClr val="02734A"/>
      </a:accent2>
      <a:accent3>
        <a:srgbClr val="6AA84F"/>
      </a:accent3>
      <a:accent4>
        <a:srgbClr val="B6D7A8"/>
      </a:accent4>
      <a:accent5>
        <a:srgbClr val="1C8662"/>
      </a:accent5>
      <a:accent6>
        <a:srgbClr val="5DB125"/>
      </a:accent6>
      <a:hlink>
        <a:srgbClr val="6AA8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2064</TotalTime>
  <Words>1185</Words>
  <Application>Microsoft Office PowerPoint</Application>
  <PresentationFormat>On-screen Show (16:9)</PresentationFormat>
  <Paragraphs>127</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Source Serif Pro</vt:lpstr>
      <vt:lpstr>Open Sans</vt:lpstr>
      <vt:lpstr>Times New Roman</vt:lpstr>
      <vt:lpstr>Arial</vt:lpstr>
      <vt:lpstr>Margarine</vt:lpstr>
      <vt:lpstr>Kulim Park</vt:lpstr>
      <vt:lpstr>Courier New</vt:lpstr>
      <vt:lpstr>Proxima Nova</vt:lpstr>
      <vt:lpstr>Inspirational green presentation by Slidesgo</vt:lpstr>
      <vt:lpstr>Decision Tree</vt:lpstr>
      <vt:lpstr>Table of Contents</vt:lpstr>
      <vt:lpstr>What is Decision Trees?</vt:lpstr>
      <vt:lpstr>Gini Impurity</vt:lpstr>
      <vt:lpstr>Gini Impurity</vt:lpstr>
      <vt:lpstr>Data Acquisition</vt:lpstr>
      <vt:lpstr>Data Understanding</vt:lpstr>
      <vt:lpstr>Exploratory Data  Analysis</vt:lpstr>
      <vt:lpstr>Distribution of Passenger Age</vt:lpstr>
      <vt:lpstr>Survived vs Gender</vt:lpstr>
      <vt:lpstr>Survived vs Class</vt:lpstr>
      <vt:lpstr>Survived vs Title Category</vt:lpstr>
      <vt:lpstr>Survived vs Cabin</vt:lpstr>
      <vt:lpstr>Modelling</vt:lpstr>
      <vt:lpstr>First, we split  the data!</vt:lpstr>
      <vt:lpstr>Then we applied the model!</vt:lpstr>
      <vt:lpstr>Model Evaluation</vt:lpstr>
      <vt:lpstr>Advantages </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dc:title>
  <cp:lastModifiedBy>rafi wirawan</cp:lastModifiedBy>
  <cp:revision>16</cp:revision>
  <dcterms:modified xsi:type="dcterms:W3CDTF">2022-07-11T16:55:11Z</dcterms:modified>
</cp:coreProperties>
</file>